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2"/>
  </p:notesMasterIdLst>
  <p:sldIdLst>
    <p:sldId id="362" r:id="rId2"/>
    <p:sldId id="363" r:id="rId3"/>
    <p:sldId id="364" r:id="rId4"/>
    <p:sldId id="365" r:id="rId5"/>
    <p:sldId id="395" r:id="rId6"/>
    <p:sldId id="366" r:id="rId7"/>
    <p:sldId id="367" r:id="rId8"/>
    <p:sldId id="368" r:id="rId9"/>
    <p:sldId id="369" r:id="rId10"/>
    <p:sldId id="370" r:id="rId11"/>
    <p:sldId id="371" r:id="rId12"/>
    <p:sldId id="396" r:id="rId13"/>
    <p:sldId id="372" r:id="rId14"/>
    <p:sldId id="373" r:id="rId15"/>
    <p:sldId id="378" r:id="rId16"/>
    <p:sldId id="374" r:id="rId17"/>
    <p:sldId id="375" r:id="rId18"/>
    <p:sldId id="376" r:id="rId19"/>
    <p:sldId id="397" r:id="rId20"/>
    <p:sldId id="377" r:id="rId21"/>
    <p:sldId id="379" r:id="rId22"/>
    <p:sldId id="380" r:id="rId23"/>
    <p:sldId id="381" r:id="rId24"/>
    <p:sldId id="382" r:id="rId25"/>
    <p:sldId id="383" r:id="rId26"/>
    <p:sldId id="384" r:id="rId27"/>
    <p:sldId id="385" r:id="rId28"/>
    <p:sldId id="386" r:id="rId29"/>
    <p:sldId id="387" r:id="rId30"/>
    <p:sldId id="263" r:id="rId31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E00"/>
    <a:srgbClr val="556078"/>
    <a:srgbClr val="F7F7F6"/>
    <a:srgbClr val="B71817"/>
    <a:srgbClr val="B139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6" autoAdjust="0"/>
    <p:restoredTop sz="94626"/>
  </p:normalViewPr>
  <p:slideViewPr>
    <p:cSldViewPr snapToGrid="0" snapToObjects="1" showGuides="1">
      <p:cViewPr varScale="1">
        <p:scale>
          <a:sx n="105" d="100"/>
          <a:sy n="105" d="100"/>
        </p:scale>
        <p:origin x="750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86CC58-1A4F-1E41-9C0B-5F1B4D3992BA}" type="datetimeFigureOut">
              <a:rPr kumimoji="1" lang="ko-Kore-KR" altLang="en-US" smtClean="0"/>
              <a:t>12/30/2020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5B1739-4C7E-BD41-B554-BF1485E2C618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075755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대단원 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8923A66-FBA4-8B42-9AFB-F02754457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13922-1F07-1745-95DB-4C6219CDEC4D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7F3F005-E6A4-6840-8D18-274FEB4DAF2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2214B38-8A5E-F44B-8656-E148A77D476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  <a:biLevel thresh="25000"/>
          </a:blip>
          <a:stretch>
            <a:fillRect/>
          </a:stretch>
        </p:blipFill>
        <p:spPr>
          <a:xfrm>
            <a:off x="10251622" y="5728512"/>
            <a:ext cx="1521278" cy="810400"/>
          </a:xfrm>
          <a:prstGeom prst="rect">
            <a:avLst/>
          </a:prstGeom>
        </p:spPr>
      </p:pic>
      <p:sp>
        <p:nvSpPr>
          <p:cNvPr id="13" name="텍스트 개체 틀 2">
            <a:extLst>
              <a:ext uri="{FF2B5EF4-FFF2-40B4-BE49-F238E27FC236}">
                <a16:creationId xmlns:a16="http://schemas.microsoft.com/office/drawing/2014/main" id="{B00CBCCB-3299-F94E-A7C0-595E709DFD68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406423" y="4170014"/>
            <a:ext cx="4309193" cy="420500"/>
          </a:xfrm>
          <a:noFill/>
        </p:spPr>
        <p:txBody>
          <a:bodyPr wrap="none" rtlCol="0">
            <a:spAutoFit/>
          </a:bodyPr>
          <a:lstStyle>
            <a:lvl1pPr>
              <a:defRPr kumimoji="1" lang="ko-KR" altLang="en-US" sz="1600" dirty="0" smtClean="0">
                <a:solidFill>
                  <a:schemeClr val="bg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defRPr>
            </a:lvl1pPr>
          </a:lstStyle>
          <a:p>
            <a:pPr marL="457200" lvl="0" indent="-457200">
              <a:lnSpc>
                <a:spcPct val="150000"/>
              </a:lnSpc>
              <a:buFont typeface="+mj-lt"/>
              <a:buAutoNum type="arabicParenR"/>
            </a:pPr>
            <a:r>
              <a:rPr kumimoji="1" lang="ko-KR" altLang="en-US" dirty="0"/>
              <a:t>마스터 텍스트 스타일을 편집하려면 클릭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AC60C86-8286-6E4F-9387-546894FC4C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2032" y="472068"/>
            <a:ext cx="4767652" cy="590931"/>
          </a:xfrm>
          <a:noFill/>
        </p:spPr>
        <p:txBody>
          <a:bodyPr wrap="none" rtlCol="0">
            <a:spAutoFit/>
          </a:bodyPr>
          <a:lstStyle>
            <a:lvl1pPr>
              <a:defRPr kumimoji="1" lang="ko-Kore-KR" altLang="en-US" sz="3600" spc="-150" dirty="0">
                <a:solidFill>
                  <a:schemeClr val="bg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  <a:cs typeface="+mn-cs"/>
              </a:defRPr>
            </a:lvl1pPr>
          </a:lstStyle>
          <a:p>
            <a:pPr marL="0" lvl="0"/>
            <a:r>
              <a:rPr kumimoji="1" lang="ko-KR" altLang="en-US" dirty="0"/>
              <a:t>마스터 제목 스타일 편집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1692636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3DAA43-9755-BB4E-9CBE-F5D03B9013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CE023F3-AD78-F746-8D0C-F0113B6E70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06E52EC-2F6D-AE42-AB0D-5EFC54219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43341-D291-ED4D-BB87-1EA688B88F05}" type="datetimeFigureOut">
              <a:rPr kumimoji="1" lang="ko-Kore-KR" altLang="en-US" smtClean="0"/>
              <a:t>12/30/2020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58DD8FC-5188-0548-97ED-AC54B2C07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3B9FAF6-3455-B845-8C2E-0E6E605ECA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13922-1F07-1745-95DB-4C6219CDEC4D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530667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C75740-A94E-AF42-8914-6E3355527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8C967FE-D1F1-2546-AB80-8F86A0C076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39699DC-BF9C-4140-ACB2-B75A01DBC1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43341-D291-ED4D-BB87-1EA688B88F05}" type="datetimeFigureOut">
              <a:rPr kumimoji="1" lang="ko-Kore-KR" altLang="en-US" smtClean="0"/>
              <a:t>12/30/2020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570FFFE-8367-574B-9139-9DA36AE76F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F54DDA2-A905-CF42-8BEC-98E0B9A0EB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13922-1F07-1745-95DB-4C6219CDEC4D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741054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96BAF2-D3B8-9448-96AD-4BBFEF25A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F20C666-578B-B444-9ED0-828ACF5F51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7AD04B1-1373-DF4A-BCFB-B9A0239699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AB23C42-D85B-8841-911C-62DFD4B19F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43341-D291-ED4D-BB87-1EA688B88F05}" type="datetimeFigureOut">
              <a:rPr kumimoji="1" lang="ko-Kore-KR" altLang="en-US" smtClean="0"/>
              <a:t>12/30/2020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0526E85-D41C-354C-ABF0-F4C81F8701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D3ABE5B-BB0B-824D-8583-0719F1B1D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13922-1F07-1745-95DB-4C6219CDEC4D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527029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4ACEF8-C410-4949-A9C6-142F1437D0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4B9B1A3-3760-9B49-BAC9-659F63E2C3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225F2AA-9DFC-074B-B9D6-DA16321E26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5114CCE-E876-0E48-9DAB-A548D5E0D2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A564113-85A4-3641-93F5-57B620E43D0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FB346EE-586F-4242-978D-02F9D5161F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43341-D291-ED4D-BB87-1EA688B88F05}" type="datetimeFigureOut">
              <a:rPr kumimoji="1" lang="ko-Kore-KR" altLang="en-US" smtClean="0"/>
              <a:t>12/30/2020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09CFE64-6C40-344A-9413-331A18A0D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0125D70-8ED5-7C41-A859-799BF895E4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13922-1F07-1745-95DB-4C6219CDEC4D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443180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F9B78DD-6BAE-2347-A209-F463B8F721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43341-D291-ED4D-BB87-1EA688B88F05}" type="datetimeFigureOut">
              <a:rPr kumimoji="1" lang="ko-Kore-KR" altLang="en-US" smtClean="0"/>
              <a:t>12/30/2020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037884A-9A43-E540-A686-817E77128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7F6C532-84DD-194D-A08A-719E303ADE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13922-1F07-1745-95DB-4C6219CDEC4D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0049037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 userDrawn="1"/>
        </p:nvSpPr>
        <p:spPr>
          <a:xfrm>
            <a:off x="0" y="6639791"/>
            <a:ext cx="12192000" cy="218209"/>
          </a:xfrm>
          <a:prstGeom prst="rect">
            <a:avLst/>
          </a:prstGeom>
          <a:solidFill>
            <a:srgbClr val="5560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79550" y="6582740"/>
            <a:ext cx="746375" cy="181574"/>
          </a:xfrm>
          <a:prstGeom prst="rect">
            <a:avLst/>
          </a:prstGeom>
        </p:spPr>
      </p:pic>
      <p:sp>
        <p:nvSpPr>
          <p:cNvPr id="8" name="직사각형 7"/>
          <p:cNvSpPr/>
          <p:nvPr userDrawn="1"/>
        </p:nvSpPr>
        <p:spPr>
          <a:xfrm>
            <a:off x="0" y="-54829"/>
            <a:ext cx="12192000" cy="218209"/>
          </a:xfrm>
          <a:prstGeom prst="rect">
            <a:avLst/>
          </a:prstGeom>
          <a:solidFill>
            <a:srgbClr val="5560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677232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13ABD6-6140-6A47-AD36-296CF96E56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9D72253-46D5-1D46-9028-499EBA90BD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BA23E4A-460C-5C45-9238-9CC7081F1F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1EE3231-2383-E84C-919B-4A7BD4B0B2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43341-D291-ED4D-BB87-1EA688B88F05}" type="datetimeFigureOut">
              <a:rPr kumimoji="1" lang="ko-Kore-KR" altLang="en-US" smtClean="0"/>
              <a:t>12/30/2020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4B87E21-6BA5-5449-8E7E-974AE7A2FD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714FC82-5AC3-F047-8C59-E30AB713A4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13922-1F07-1745-95DB-4C6219CDEC4D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6186959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465D3C-F96D-B14F-971F-7BF7E150F0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4A8560E-E741-8744-8AA7-81D3169C65C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023A36F-D9D7-6C4B-90B4-CC07FB342B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2DBC5BF-2F81-4443-A11C-1625ACECF5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43341-D291-ED4D-BB87-1EA688B88F05}" type="datetimeFigureOut">
              <a:rPr kumimoji="1" lang="ko-Kore-KR" altLang="en-US" smtClean="0"/>
              <a:t>12/30/2020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183CA94-A0BE-964C-917A-EE46A6B6E5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D0570C3-9DAB-B449-829F-7EBB4BB38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13922-1F07-1745-95DB-4C6219CDEC4D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82609921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9461FF-3EB4-4E48-A501-6D9F13872A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986D4EF-3235-4048-83EB-697E382F3F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10C099B-9105-EB4A-ACCB-6982D2140A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43341-D291-ED4D-BB87-1EA688B88F05}" type="datetimeFigureOut">
              <a:rPr kumimoji="1" lang="ko-Kore-KR" altLang="en-US" smtClean="0"/>
              <a:t>12/30/2020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90290C0-9C96-3B40-B103-444BB73C0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54E13CB-8B53-EE43-8DE9-98932F43A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13922-1F07-1745-95DB-4C6219CDEC4D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7504502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8FA8C36-32AA-A449-A77E-58DCAD66F6F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3F5FA7C-2384-5142-A1B7-05B2A816FD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A20745-3BD0-2441-B18B-7DAD3C17C3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43341-D291-ED4D-BB87-1EA688B88F05}" type="datetimeFigureOut">
              <a:rPr kumimoji="1" lang="ko-Kore-KR" altLang="en-US" smtClean="0"/>
              <a:t>12/30/2020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62782B7-B159-A243-89D5-D91DB6817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54CFDAE-EFF0-0541-AE12-06CF8F2A4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13922-1F07-1745-95DB-4C6219CDEC4D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221530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245119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4"/>
          <p:cNvGrpSpPr>
            <a:grpSpLocks noChangeAspect="1"/>
          </p:cNvGrpSpPr>
          <p:nvPr userDrawn="1"/>
        </p:nvGrpSpPr>
        <p:grpSpPr bwMode="auto">
          <a:xfrm>
            <a:off x="-33351" y="-6062"/>
            <a:ext cx="12290850" cy="6981627"/>
            <a:chOff x="-18" y="2"/>
            <a:chExt cx="7722" cy="4320"/>
          </a:xfrm>
        </p:grpSpPr>
        <p:sp>
          <p:nvSpPr>
            <p:cNvPr id="7" name="AutoShape 3"/>
            <p:cNvSpPr>
              <a:spLocks noChangeAspect="1" noChangeArrowheads="1" noTextEdit="1"/>
            </p:cNvSpPr>
            <p:nvPr/>
          </p:nvSpPr>
          <p:spPr bwMode="auto">
            <a:xfrm>
              <a:off x="-18" y="2"/>
              <a:ext cx="7722" cy="43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8" name="Freeform 5"/>
            <p:cNvSpPr>
              <a:spLocks/>
            </p:cNvSpPr>
            <p:nvPr/>
          </p:nvSpPr>
          <p:spPr bwMode="auto">
            <a:xfrm>
              <a:off x="4883" y="2"/>
              <a:ext cx="2818" cy="4276"/>
            </a:xfrm>
            <a:custGeom>
              <a:avLst/>
              <a:gdLst>
                <a:gd name="T0" fmla="*/ 0 w 2818"/>
                <a:gd name="T1" fmla="*/ 0 h 4276"/>
                <a:gd name="T2" fmla="*/ 2818 w 2818"/>
                <a:gd name="T3" fmla="*/ 4276 h 4276"/>
                <a:gd name="T4" fmla="*/ 2818 w 2818"/>
                <a:gd name="T5" fmla="*/ 0 h 4276"/>
                <a:gd name="T6" fmla="*/ 0 w 2818"/>
                <a:gd name="T7" fmla="*/ 0 h 4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18" h="4276">
                  <a:moveTo>
                    <a:pt x="0" y="0"/>
                  </a:moveTo>
                  <a:lnTo>
                    <a:pt x="2818" y="4276"/>
                  </a:lnTo>
                  <a:lnTo>
                    <a:pt x="281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" name="Freeform 6"/>
            <p:cNvSpPr>
              <a:spLocks/>
            </p:cNvSpPr>
            <p:nvPr/>
          </p:nvSpPr>
          <p:spPr bwMode="auto">
            <a:xfrm>
              <a:off x="285" y="2"/>
              <a:ext cx="6090" cy="269"/>
            </a:xfrm>
            <a:custGeom>
              <a:avLst/>
              <a:gdLst>
                <a:gd name="T0" fmla="*/ 6090 w 6090"/>
                <a:gd name="T1" fmla="*/ 0 h 269"/>
                <a:gd name="T2" fmla="*/ 6090 w 6090"/>
                <a:gd name="T3" fmla="*/ 269 h 269"/>
                <a:gd name="T4" fmla="*/ 176 w 6090"/>
                <a:gd name="T5" fmla="*/ 269 h 269"/>
                <a:gd name="T6" fmla="*/ 0 w 6090"/>
                <a:gd name="T7" fmla="*/ 5 h 269"/>
                <a:gd name="T8" fmla="*/ 0 w 6090"/>
                <a:gd name="T9" fmla="*/ 0 h 269"/>
                <a:gd name="T10" fmla="*/ 6090 w 6090"/>
                <a:gd name="T11" fmla="*/ 0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90" h="269">
                  <a:moveTo>
                    <a:pt x="6090" y="0"/>
                  </a:moveTo>
                  <a:lnTo>
                    <a:pt x="6090" y="269"/>
                  </a:lnTo>
                  <a:lnTo>
                    <a:pt x="176" y="269"/>
                  </a:lnTo>
                  <a:lnTo>
                    <a:pt x="0" y="5"/>
                  </a:lnTo>
                  <a:lnTo>
                    <a:pt x="0" y="0"/>
                  </a:lnTo>
                  <a:lnTo>
                    <a:pt x="6090" y="0"/>
                  </a:lnTo>
                  <a:close/>
                </a:path>
              </a:pathLst>
            </a:custGeom>
            <a:solidFill>
              <a:srgbClr val="E5E3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" name="Freeform 7"/>
            <p:cNvSpPr>
              <a:spLocks/>
            </p:cNvSpPr>
            <p:nvPr/>
          </p:nvSpPr>
          <p:spPr bwMode="auto">
            <a:xfrm>
              <a:off x="5779" y="2"/>
              <a:ext cx="1783" cy="1016"/>
            </a:xfrm>
            <a:custGeom>
              <a:avLst/>
              <a:gdLst>
                <a:gd name="T0" fmla="*/ 1783 w 1783"/>
                <a:gd name="T1" fmla="*/ 0 h 1016"/>
                <a:gd name="T2" fmla="*/ 1783 w 1783"/>
                <a:gd name="T3" fmla="*/ 1016 h 1016"/>
                <a:gd name="T4" fmla="*/ 669 w 1783"/>
                <a:gd name="T5" fmla="*/ 1016 h 1016"/>
                <a:gd name="T6" fmla="*/ 0 w 1783"/>
                <a:gd name="T7" fmla="*/ 0 h 1016"/>
                <a:gd name="T8" fmla="*/ 1783 w 1783"/>
                <a:gd name="T9" fmla="*/ 0 h 10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83" h="1016">
                  <a:moveTo>
                    <a:pt x="1783" y="0"/>
                  </a:moveTo>
                  <a:lnTo>
                    <a:pt x="1783" y="1016"/>
                  </a:lnTo>
                  <a:lnTo>
                    <a:pt x="669" y="1016"/>
                  </a:lnTo>
                  <a:lnTo>
                    <a:pt x="0" y="0"/>
                  </a:lnTo>
                  <a:lnTo>
                    <a:pt x="1783" y="0"/>
                  </a:lnTo>
                  <a:close/>
                </a:path>
              </a:pathLst>
            </a:custGeom>
            <a:solidFill>
              <a:srgbClr val="9F9F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" name="Freeform 8"/>
            <p:cNvSpPr>
              <a:spLocks/>
            </p:cNvSpPr>
            <p:nvPr/>
          </p:nvSpPr>
          <p:spPr bwMode="auto">
            <a:xfrm>
              <a:off x="6219" y="2"/>
              <a:ext cx="1482" cy="2238"/>
            </a:xfrm>
            <a:custGeom>
              <a:avLst/>
              <a:gdLst>
                <a:gd name="T0" fmla="*/ 0 w 1482"/>
                <a:gd name="T1" fmla="*/ 0 h 2238"/>
                <a:gd name="T2" fmla="*/ 1482 w 1482"/>
                <a:gd name="T3" fmla="*/ 2238 h 2238"/>
                <a:gd name="T4" fmla="*/ 1482 w 1482"/>
                <a:gd name="T5" fmla="*/ 0 h 2238"/>
                <a:gd name="T6" fmla="*/ 0 w 1482"/>
                <a:gd name="T7" fmla="*/ 0 h 2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82" h="2238">
                  <a:moveTo>
                    <a:pt x="0" y="0"/>
                  </a:moveTo>
                  <a:lnTo>
                    <a:pt x="1482" y="2238"/>
                  </a:lnTo>
                  <a:lnTo>
                    <a:pt x="148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60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" name="Freeform 9"/>
            <p:cNvSpPr>
              <a:spLocks/>
            </p:cNvSpPr>
            <p:nvPr/>
          </p:nvSpPr>
          <p:spPr bwMode="auto">
            <a:xfrm>
              <a:off x="-21" y="46"/>
              <a:ext cx="2818" cy="4276"/>
            </a:xfrm>
            <a:custGeom>
              <a:avLst/>
              <a:gdLst>
                <a:gd name="T0" fmla="*/ 2818 w 2818"/>
                <a:gd name="T1" fmla="*/ 4276 h 4276"/>
                <a:gd name="T2" fmla="*/ 0 w 2818"/>
                <a:gd name="T3" fmla="*/ 0 h 4276"/>
                <a:gd name="T4" fmla="*/ 0 w 2818"/>
                <a:gd name="T5" fmla="*/ 4276 h 4276"/>
                <a:gd name="T6" fmla="*/ 2818 w 2818"/>
                <a:gd name="T7" fmla="*/ 4276 h 4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18" h="4276">
                  <a:moveTo>
                    <a:pt x="2818" y="4276"/>
                  </a:moveTo>
                  <a:lnTo>
                    <a:pt x="0" y="0"/>
                  </a:lnTo>
                  <a:lnTo>
                    <a:pt x="0" y="4276"/>
                  </a:lnTo>
                  <a:lnTo>
                    <a:pt x="2818" y="4276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" name="Freeform 10"/>
            <p:cNvSpPr>
              <a:spLocks/>
            </p:cNvSpPr>
            <p:nvPr/>
          </p:nvSpPr>
          <p:spPr bwMode="auto">
            <a:xfrm>
              <a:off x="1303" y="4053"/>
              <a:ext cx="6089" cy="269"/>
            </a:xfrm>
            <a:custGeom>
              <a:avLst/>
              <a:gdLst>
                <a:gd name="T0" fmla="*/ 0 w 6089"/>
                <a:gd name="T1" fmla="*/ 269 h 269"/>
                <a:gd name="T2" fmla="*/ 0 w 6089"/>
                <a:gd name="T3" fmla="*/ 0 h 269"/>
                <a:gd name="T4" fmla="*/ 5916 w 6089"/>
                <a:gd name="T5" fmla="*/ 0 h 269"/>
                <a:gd name="T6" fmla="*/ 6089 w 6089"/>
                <a:gd name="T7" fmla="*/ 264 h 269"/>
                <a:gd name="T8" fmla="*/ 6089 w 6089"/>
                <a:gd name="T9" fmla="*/ 269 h 269"/>
                <a:gd name="T10" fmla="*/ 0 w 6089"/>
                <a:gd name="T11" fmla="*/ 269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89" h="269">
                  <a:moveTo>
                    <a:pt x="0" y="269"/>
                  </a:moveTo>
                  <a:lnTo>
                    <a:pt x="0" y="0"/>
                  </a:lnTo>
                  <a:lnTo>
                    <a:pt x="5916" y="0"/>
                  </a:lnTo>
                  <a:lnTo>
                    <a:pt x="6089" y="264"/>
                  </a:lnTo>
                  <a:lnTo>
                    <a:pt x="6089" y="269"/>
                  </a:lnTo>
                  <a:lnTo>
                    <a:pt x="0" y="269"/>
                  </a:lnTo>
                  <a:close/>
                </a:path>
              </a:pathLst>
            </a:custGeom>
            <a:solidFill>
              <a:srgbClr val="E5E3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" name="Freeform 11"/>
            <p:cNvSpPr>
              <a:spLocks/>
            </p:cNvSpPr>
            <p:nvPr/>
          </p:nvSpPr>
          <p:spPr bwMode="auto">
            <a:xfrm>
              <a:off x="115" y="3308"/>
              <a:ext cx="1786" cy="1014"/>
            </a:xfrm>
            <a:custGeom>
              <a:avLst/>
              <a:gdLst>
                <a:gd name="T0" fmla="*/ 0 w 1786"/>
                <a:gd name="T1" fmla="*/ 1014 h 1014"/>
                <a:gd name="T2" fmla="*/ 0 w 1786"/>
                <a:gd name="T3" fmla="*/ 0 h 1014"/>
                <a:gd name="T4" fmla="*/ 1114 w 1786"/>
                <a:gd name="T5" fmla="*/ 0 h 1014"/>
                <a:gd name="T6" fmla="*/ 1786 w 1786"/>
                <a:gd name="T7" fmla="*/ 1014 h 1014"/>
                <a:gd name="T8" fmla="*/ 0 w 1786"/>
                <a:gd name="T9" fmla="*/ 1014 h 10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86" h="1014">
                  <a:moveTo>
                    <a:pt x="0" y="1014"/>
                  </a:moveTo>
                  <a:lnTo>
                    <a:pt x="0" y="0"/>
                  </a:lnTo>
                  <a:lnTo>
                    <a:pt x="1114" y="0"/>
                  </a:lnTo>
                  <a:lnTo>
                    <a:pt x="1786" y="1014"/>
                  </a:lnTo>
                  <a:lnTo>
                    <a:pt x="0" y="1014"/>
                  </a:lnTo>
                  <a:close/>
                </a:path>
              </a:pathLst>
            </a:custGeom>
            <a:solidFill>
              <a:srgbClr val="9F9F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" name="Freeform 12"/>
            <p:cNvSpPr>
              <a:spLocks/>
            </p:cNvSpPr>
            <p:nvPr/>
          </p:nvSpPr>
          <p:spPr bwMode="auto">
            <a:xfrm>
              <a:off x="-21" y="2084"/>
              <a:ext cx="1480" cy="2238"/>
            </a:xfrm>
            <a:custGeom>
              <a:avLst/>
              <a:gdLst>
                <a:gd name="T0" fmla="*/ 1480 w 1480"/>
                <a:gd name="T1" fmla="*/ 2238 h 2238"/>
                <a:gd name="T2" fmla="*/ 0 w 1480"/>
                <a:gd name="T3" fmla="*/ 0 h 2238"/>
                <a:gd name="T4" fmla="*/ 0 w 1480"/>
                <a:gd name="T5" fmla="*/ 2238 h 2238"/>
                <a:gd name="T6" fmla="*/ 1480 w 1480"/>
                <a:gd name="T7" fmla="*/ 2238 h 2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80" h="2238">
                  <a:moveTo>
                    <a:pt x="1480" y="2238"/>
                  </a:moveTo>
                  <a:lnTo>
                    <a:pt x="0" y="0"/>
                  </a:lnTo>
                  <a:lnTo>
                    <a:pt x="0" y="2238"/>
                  </a:lnTo>
                  <a:lnTo>
                    <a:pt x="1480" y="2238"/>
                  </a:lnTo>
                  <a:close/>
                </a:path>
              </a:pathLst>
            </a:custGeom>
            <a:solidFill>
              <a:srgbClr val="5560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8046530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-95250" y="-104774"/>
            <a:ext cx="7639050" cy="6962774"/>
          </a:xfrm>
          <a:prstGeom prst="rect">
            <a:avLst/>
          </a:prstGeom>
          <a:solidFill>
            <a:srgbClr val="505B7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101438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 userDrawn="1"/>
        </p:nvSpPr>
        <p:spPr>
          <a:xfrm>
            <a:off x="0" y="1276349"/>
            <a:ext cx="12192000" cy="4314825"/>
          </a:xfrm>
          <a:prstGeom prst="rect">
            <a:avLst/>
          </a:prstGeom>
          <a:solidFill>
            <a:srgbClr val="505B7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79550" y="6582740"/>
            <a:ext cx="746375" cy="181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17720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중단원 도입 문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79550" y="6582740"/>
            <a:ext cx="746375" cy="18157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06662" y="-5489"/>
            <a:ext cx="12298661" cy="1649346"/>
          </a:xfrm>
          <a:prstGeom prst="rect">
            <a:avLst/>
          </a:prstGeom>
        </p:spPr>
      </p:pic>
      <p:sp>
        <p:nvSpPr>
          <p:cNvPr id="4" name="모서리가 둥근 직사각형 3"/>
          <p:cNvSpPr/>
          <p:nvPr userDrawn="1"/>
        </p:nvSpPr>
        <p:spPr>
          <a:xfrm>
            <a:off x="2742153" y="76713"/>
            <a:ext cx="9283772" cy="1386513"/>
          </a:xfrm>
          <a:prstGeom prst="roundRect">
            <a:avLst/>
          </a:prstGeom>
          <a:solidFill>
            <a:schemeClr val="bg1"/>
          </a:solidFill>
          <a:ln w="25400">
            <a:solidFill>
              <a:srgbClr val="55607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 userDrawn="1"/>
        </p:nvCxnSpPr>
        <p:spPr>
          <a:xfrm>
            <a:off x="2479431" y="388744"/>
            <a:ext cx="0" cy="84614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01223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중단원 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57F3F005-E6A4-6840-8D18-274FEB4DAF2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40E7234D-A958-ED46-8D9E-D1F85E4555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lum bright="100000"/>
          </a:blip>
          <a:stretch>
            <a:fillRect/>
          </a:stretch>
        </p:blipFill>
        <p:spPr>
          <a:xfrm>
            <a:off x="10991850" y="6453187"/>
            <a:ext cx="952500" cy="171450"/>
          </a:xfrm>
          <a:prstGeom prst="rect">
            <a:avLst/>
          </a:prstGeom>
        </p:spPr>
      </p:pic>
      <p:sp>
        <p:nvSpPr>
          <p:cNvPr id="25" name="텍스트 개체 틀 24">
            <a:extLst>
              <a:ext uri="{FF2B5EF4-FFF2-40B4-BE49-F238E27FC236}">
                <a16:creationId xmlns:a16="http://schemas.microsoft.com/office/drawing/2014/main" id="{C41F6B20-C844-2242-B723-0A879ECB777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06521" y="402697"/>
            <a:ext cx="2935419" cy="286232"/>
          </a:xfrm>
          <a:noFill/>
        </p:spPr>
        <p:txBody>
          <a:bodyPr wrap="none" rtlCol="0">
            <a:spAutoFit/>
          </a:bodyPr>
          <a:lstStyle>
            <a:lvl1pPr marL="0" indent="0">
              <a:buNone/>
              <a:defRPr kumimoji="1" lang="ko-KR" altLang="en-US" sz="1400" b="1" i="1" spc="-150" dirty="0" smtClean="0">
                <a:solidFill>
                  <a:schemeClr val="bg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defRPr>
            </a:lvl1pPr>
            <a:lvl2pPr>
              <a:defRPr lang="ko-KR" altLang="en-US" sz="1800" dirty="0" smtClean="0"/>
            </a:lvl2pPr>
            <a:lvl3pPr>
              <a:defRPr lang="ko-KR" altLang="en-US" sz="1800" dirty="0" smtClean="0"/>
            </a:lvl3pPr>
            <a:lvl4pPr>
              <a:defRPr lang="ko-KR" altLang="en-US" dirty="0" smtClean="0"/>
            </a:lvl4pPr>
            <a:lvl5pPr>
              <a:defRPr lang="ko-Kore-KR" altLang="en-US" dirty="0"/>
            </a:lvl5pPr>
          </a:lstStyle>
          <a:p>
            <a:pPr marL="0" lvl="0"/>
            <a:r>
              <a:rPr kumimoji="1" lang="ko-KR" altLang="en-US" dirty="0"/>
              <a:t>마스터 텍스트 스타일을 편집하려면 클릭</a:t>
            </a:r>
          </a:p>
        </p:txBody>
      </p:sp>
      <p:sp>
        <p:nvSpPr>
          <p:cNvPr id="27" name="텍스트 개체 틀 26">
            <a:extLst>
              <a:ext uri="{FF2B5EF4-FFF2-40B4-BE49-F238E27FC236}">
                <a16:creationId xmlns:a16="http://schemas.microsoft.com/office/drawing/2014/main" id="{1AEED55F-AE61-274B-9445-BB9E51BA2AF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18790" y="3132520"/>
            <a:ext cx="5557932" cy="646331"/>
          </a:xfrm>
          <a:noFill/>
        </p:spPr>
        <p:txBody>
          <a:bodyPr wrap="none" rtlCol="0">
            <a:spAutoFit/>
          </a:bodyPr>
          <a:lstStyle>
            <a:lvl1pPr marL="0" indent="0">
              <a:buNone/>
              <a:defRPr kumimoji="1" lang="ko-KR" altLang="en-US" sz="4000" b="1" dirty="0" smtClean="0">
                <a:solidFill>
                  <a:schemeClr val="bg1"/>
                </a:solidFill>
                <a:latin typeface="S-Core Dream 7 ExtraBold" panose="020B0503030302020204" pitchFamily="34" charset="-127"/>
                <a:ea typeface="S-Core Dream 7 ExtraBold" panose="020B0503030302020204" pitchFamily="34" charset="-127"/>
              </a:defRPr>
            </a:lvl1pPr>
            <a:lvl2pPr>
              <a:defRPr lang="ko-KR" altLang="en-US" sz="1800" dirty="0" smtClean="0"/>
            </a:lvl2pPr>
            <a:lvl3pPr>
              <a:defRPr lang="ko-KR" altLang="en-US" sz="1800" dirty="0" smtClean="0"/>
            </a:lvl3pPr>
            <a:lvl4pPr>
              <a:defRPr lang="ko-KR" altLang="en-US" dirty="0" smtClean="0"/>
            </a:lvl4pPr>
            <a:lvl5pPr>
              <a:defRPr lang="ko-Kore-KR" altLang="en-US" dirty="0"/>
            </a:lvl5pPr>
          </a:lstStyle>
          <a:p>
            <a:pPr marL="0" lvl="0"/>
            <a:r>
              <a:rPr kumimoji="1"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5150494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중단원 도입 문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2">
            <a:extLst>
              <a:ext uri="{FF2B5EF4-FFF2-40B4-BE49-F238E27FC236}">
                <a16:creationId xmlns:a16="http://schemas.microsoft.com/office/drawing/2014/main" id="{8D7F45AC-8C1F-9F4E-9335-84153C3DCD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9628" y="565678"/>
            <a:ext cx="5606372" cy="276999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buNone/>
              <a:defRPr lang="ko-KR" altLang="en-US" sz="1200" smtClean="0">
                <a:latin typeface="S-Core Dream 4 Regular" panose="020B0203030302020204" pitchFamily="34" charset="-127"/>
                <a:ea typeface="S-Core Dream 4 Regular" panose="020B0203030302020204" pitchFamily="34" charset="-127"/>
              </a:defRPr>
            </a:lvl1pPr>
          </a:lstStyle>
          <a:p>
            <a:pPr marL="0" lvl="0" algn="just"/>
            <a:r>
              <a:rPr kumimoji="1" lang="ko-KR" altLang="en-US" dirty="0"/>
              <a:t>마스터 텍스트 스타일을 편집하려면 클릭</a:t>
            </a:r>
            <a:endParaRPr kumimoji="1" lang="en-US" altLang="ko-KR" dirty="0"/>
          </a:p>
        </p:txBody>
      </p:sp>
      <p:sp>
        <p:nvSpPr>
          <p:cNvPr id="7" name="텍스트 개체 틀 2">
            <a:extLst>
              <a:ext uri="{FF2B5EF4-FFF2-40B4-BE49-F238E27FC236}">
                <a16:creationId xmlns:a16="http://schemas.microsoft.com/office/drawing/2014/main" id="{AC6B7335-8EDF-8447-BB26-95B4AF462C8F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6096000" y="5083601"/>
            <a:ext cx="5606372" cy="276999"/>
          </a:xfrm>
        </p:spPr>
        <p:txBody>
          <a:bodyPr wrap="square">
            <a:spAutoFit/>
          </a:bodyPr>
          <a:lstStyle>
            <a:lvl1pPr marL="228600" indent="-228600">
              <a:lnSpc>
                <a:spcPct val="100000"/>
              </a:lnSpc>
              <a:buFont typeface="+mj-lt"/>
              <a:buAutoNum type="arabicPeriod"/>
              <a:defRPr lang="ko-KR" altLang="en-US" sz="1200" smtClean="0">
                <a:latin typeface="S-Core Dream 4 Regular" panose="020B0203030302020204" pitchFamily="34" charset="-127"/>
                <a:ea typeface="S-Core Dream 4 Regular" panose="020B0203030302020204" pitchFamily="34" charset="-127"/>
              </a:defRPr>
            </a:lvl1pPr>
          </a:lstStyle>
          <a:p>
            <a:pPr marL="0" lvl="0" algn="just"/>
            <a:r>
              <a:rPr kumimoji="1" lang="ko-KR" altLang="en-US" dirty="0"/>
              <a:t>마스터 텍스트 스타일을 편집하려면 클릭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0988488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587790-49B9-CC42-9B1C-5B1A779447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041" y="403602"/>
            <a:ext cx="10515600" cy="369332"/>
          </a:xfrm>
          <a:noFill/>
        </p:spPr>
        <p:txBody>
          <a:bodyPr wrap="square" rtlCol="0">
            <a:spAutoFit/>
          </a:bodyPr>
          <a:lstStyle>
            <a:lvl1pPr>
              <a:defRPr kumimoji="1" lang="ko-Kore-KR" altLang="en-US" sz="2000" b="1" i="0">
                <a:latin typeface="S-Core Dream 6 Bold" panose="020B0503030302020204" pitchFamily="34" charset="-127"/>
                <a:ea typeface="S-Core Dream 6 Bold" panose="020B0503030302020204" pitchFamily="34" charset="-127"/>
                <a:cs typeface="+mn-cs"/>
              </a:defRPr>
            </a:lvl1pPr>
          </a:lstStyle>
          <a:p>
            <a:pPr marL="0" lvl="0"/>
            <a:r>
              <a:rPr kumimoji="1" lang="ko-KR" altLang="en-US" dirty="0"/>
              <a:t>마스터 제목 스타일 편집</a:t>
            </a:r>
            <a:endParaRPr kumimoji="1" lang="ko-Kore-KR" altLang="en-US" dirty="0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F65C64D-A4C4-D048-BAEF-0CD8461A8A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43341-D291-ED4D-BB87-1EA688B88F05}" type="datetimeFigureOut">
              <a:rPr kumimoji="1" lang="ko-Kore-KR" altLang="en-US" smtClean="0"/>
              <a:t>12/30/2020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17FE0C9-1A27-3D41-AA81-A420F27B5E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38447E4-235B-2845-A7B8-486D34C3E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13922-1F07-1745-95DB-4C6219CDEC4D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1D07F708-94F1-F94D-AB71-FD316CFED236}"/>
              </a:ext>
            </a:extLst>
          </p:cNvPr>
          <p:cNvCxnSpPr>
            <a:cxnSpLocks/>
          </p:cNvCxnSpPr>
          <p:nvPr userDrawn="1"/>
        </p:nvCxnSpPr>
        <p:spPr>
          <a:xfrm>
            <a:off x="387856" y="818352"/>
            <a:ext cx="10607098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텍스트 개체 틀 2">
            <a:extLst>
              <a:ext uri="{FF2B5EF4-FFF2-40B4-BE49-F238E27FC236}">
                <a16:creationId xmlns:a16="http://schemas.microsoft.com/office/drawing/2014/main" id="{9B8A6CE2-615C-9F45-9ECB-9CB9748AF2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9729" y="910800"/>
            <a:ext cx="5708144" cy="338491"/>
          </a:xfrm>
          <a:noFill/>
        </p:spPr>
        <p:txBody>
          <a:bodyPr wrap="square" rtlCol="0">
            <a:spAutoFit/>
          </a:bodyPr>
          <a:lstStyle>
            <a:lvl1pPr marL="0" indent="0">
              <a:lnSpc>
                <a:spcPct val="150000"/>
              </a:lnSpc>
              <a:buNone/>
              <a:defRPr kumimoji="1" lang="ko-KR" altLang="en-US" sz="1200" smtClean="0">
                <a:latin typeface="S-Core Dream 4 Regular" panose="020B0203030302020204" pitchFamily="34" charset="-127"/>
                <a:ea typeface="S-Core Dream 4 Regular" panose="020B0203030302020204" pitchFamily="34" charset="-127"/>
              </a:defRPr>
            </a:lvl1pPr>
          </a:lstStyle>
          <a:p>
            <a:pPr marL="0" lvl="0">
              <a:lnSpc>
                <a:spcPct val="150000"/>
              </a:lnSpc>
            </a:pPr>
            <a:r>
              <a:rPr kumimoji="1" lang="ko-KR" altLang="en-US" dirty="0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20326361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65E5C7DD-C3E0-9545-9D9C-F5161D88F61F}"/>
              </a:ext>
            </a:extLst>
          </p:cNvPr>
          <p:cNvSpPr/>
          <p:nvPr userDrawn="1"/>
        </p:nvSpPr>
        <p:spPr>
          <a:xfrm>
            <a:off x="746975" y="669701"/>
            <a:ext cx="10753859" cy="555079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3BC80197-36D6-C740-9025-CD00E2D106A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86463" y="6423691"/>
            <a:ext cx="1214371" cy="218587"/>
          </a:xfrm>
          <a:prstGeom prst="rect">
            <a:avLst/>
          </a:prstGeom>
        </p:spPr>
      </p:pic>
      <p:sp>
        <p:nvSpPr>
          <p:cNvPr id="16" name="제목 1">
            <a:extLst>
              <a:ext uri="{FF2B5EF4-FFF2-40B4-BE49-F238E27FC236}">
                <a16:creationId xmlns:a16="http://schemas.microsoft.com/office/drawing/2014/main" id="{7FA1B531-CBCF-4A45-B20A-FE49569A50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6975" y="198772"/>
            <a:ext cx="4765183" cy="369332"/>
          </a:xfrm>
          <a:noFill/>
        </p:spPr>
        <p:txBody>
          <a:bodyPr wrap="square" rtlCol="0">
            <a:spAutoFit/>
          </a:bodyPr>
          <a:lstStyle>
            <a:lvl1pPr>
              <a:defRPr kumimoji="1" lang="ko-Kore-KR" altLang="en-US" sz="2000" b="1" i="0">
                <a:solidFill>
                  <a:srgbClr val="556078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  <a:cs typeface="+mn-cs"/>
              </a:defRPr>
            </a:lvl1pPr>
          </a:lstStyle>
          <a:p>
            <a:pPr marL="0" lvl="0"/>
            <a:r>
              <a:rPr kumimoji="1" lang="ko-KR" altLang="en-US" dirty="0" err="1"/>
              <a:t>중단원</a:t>
            </a:r>
            <a:r>
              <a:rPr kumimoji="1" lang="ko-KR" altLang="en-US" dirty="0"/>
              <a:t> 제목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8353598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65E5C7DD-C3E0-9545-9D9C-F5161D88F61F}"/>
              </a:ext>
            </a:extLst>
          </p:cNvPr>
          <p:cNvSpPr/>
          <p:nvPr userDrawn="1"/>
        </p:nvSpPr>
        <p:spPr>
          <a:xfrm>
            <a:off x="746975" y="669701"/>
            <a:ext cx="10753859" cy="555079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3BC80197-36D6-C740-9025-CD00E2D106A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86463" y="6423691"/>
            <a:ext cx="1214371" cy="218587"/>
          </a:xfrm>
          <a:prstGeom prst="rect">
            <a:avLst/>
          </a:prstGeom>
        </p:spPr>
      </p:pic>
      <p:sp>
        <p:nvSpPr>
          <p:cNvPr id="16" name="제목 1">
            <a:extLst>
              <a:ext uri="{FF2B5EF4-FFF2-40B4-BE49-F238E27FC236}">
                <a16:creationId xmlns:a16="http://schemas.microsoft.com/office/drawing/2014/main" id="{7FA1B531-CBCF-4A45-B20A-FE49569A50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4552" y="974269"/>
            <a:ext cx="4765183" cy="286232"/>
          </a:xfrm>
          <a:noFill/>
        </p:spPr>
        <p:txBody>
          <a:bodyPr wrap="square" rtlCol="0">
            <a:spAutoFit/>
          </a:bodyPr>
          <a:lstStyle>
            <a:lvl1pPr>
              <a:defRPr kumimoji="1" lang="ko-Kore-KR" altLang="en-US" sz="1400" b="1" i="0" spc="-150">
                <a:solidFill>
                  <a:schemeClr val="bg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  <a:cs typeface="+mn-cs"/>
              </a:defRPr>
            </a:lvl1pPr>
          </a:lstStyle>
          <a:p>
            <a:pPr marL="0" lvl="0"/>
            <a:r>
              <a:rPr kumimoji="1" lang="ko-KR" altLang="en-US" dirty="0" err="1"/>
              <a:t>중단원</a:t>
            </a:r>
            <a:r>
              <a:rPr kumimoji="1" lang="ko-KR" altLang="en-US" dirty="0"/>
              <a:t> 제목</a:t>
            </a:r>
            <a:endParaRPr kumimoji="1" lang="ko-Kore-KR" altLang="en-US" dirty="0"/>
          </a:p>
        </p:txBody>
      </p:sp>
      <p:sp>
        <p:nvSpPr>
          <p:cNvPr id="18" name="텍스트 개체 틀 2">
            <a:extLst>
              <a:ext uri="{FF2B5EF4-FFF2-40B4-BE49-F238E27FC236}">
                <a16:creationId xmlns:a16="http://schemas.microsoft.com/office/drawing/2014/main" id="{91598F29-B6B3-FD47-AE3A-44456CBAB8C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004552" y="1108629"/>
            <a:ext cx="5708144" cy="912879"/>
          </a:xfrm>
          <a:noFill/>
        </p:spPr>
        <p:txBody>
          <a:bodyPr wrap="square" rtlCol="0" anchor="ctr">
            <a:spAutoFit/>
          </a:bodyPr>
          <a:lstStyle>
            <a:lvl1pPr marL="0" indent="0">
              <a:lnSpc>
                <a:spcPct val="100000"/>
              </a:lnSpc>
              <a:buNone/>
              <a:defRPr kumimoji="1" lang="ko-KR" altLang="en-US" sz="4000" b="1" i="0" spc="-150" smtClean="0">
                <a:solidFill>
                  <a:schemeClr val="bg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defRPr>
            </a:lvl1pPr>
          </a:lstStyle>
          <a:p>
            <a:pPr marL="0" lvl="0">
              <a:lnSpc>
                <a:spcPct val="150000"/>
              </a:lnSpc>
            </a:pPr>
            <a:r>
              <a:rPr kumimoji="1" lang="ko-KR" altLang="en-US" dirty="0"/>
              <a:t>소단원 제목</a:t>
            </a:r>
          </a:p>
        </p:txBody>
      </p:sp>
    </p:spTree>
    <p:extLst>
      <p:ext uri="{BB962C8B-B14F-4D97-AF65-F5344CB8AC3E}">
        <p14:creationId xmlns:p14="http://schemas.microsoft.com/office/powerpoint/2010/main" val="3905493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중단원 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57F3F005-E6A4-6840-8D18-274FEB4DAF2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40E7234D-A958-ED46-8D9E-D1F85E4555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lum bright="100000"/>
          </a:blip>
          <a:stretch>
            <a:fillRect/>
          </a:stretch>
        </p:blipFill>
        <p:spPr>
          <a:xfrm>
            <a:off x="10991850" y="6453187"/>
            <a:ext cx="952500" cy="171450"/>
          </a:xfrm>
          <a:prstGeom prst="rect">
            <a:avLst/>
          </a:prstGeom>
        </p:spPr>
      </p:pic>
      <p:sp>
        <p:nvSpPr>
          <p:cNvPr id="25" name="텍스트 개체 틀 24">
            <a:extLst>
              <a:ext uri="{FF2B5EF4-FFF2-40B4-BE49-F238E27FC236}">
                <a16:creationId xmlns:a16="http://schemas.microsoft.com/office/drawing/2014/main" id="{C41F6B20-C844-2242-B723-0A879ECB777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06521" y="402697"/>
            <a:ext cx="1021433" cy="286232"/>
          </a:xfrm>
          <a:noFill/>
        </p:spPr>
        <p:txBody>
          <a:bodyPr wrap="none" rtlCol="0">
            <a:spAutoFit/>
          </a:bodyPr>
          <a:lstStyle>
            <a:lvl1pPr marL="0" indent="0">
              <a:buNone/>
              <a:defRPr kumimoji="1" lang="ko-KR" altLang="en-US" sz="1400" b="1" i="1" spc="-150" dirty="0" smtClean="0">
                <a:solidFill>
                  <a:schemeClr val="bg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defRPr>
            </a:lvl1pPr>
            <a:lvl2pPr>
              <a:defRPr lang="ko-KR" altLang="en-US" sz="1800" dirty="0" smtClean="0"/>
            </a:lvl2pPr>
            <a:lvl3pPr>
              <a:defRPr lang="ko-KR" altLang="en-US" sz="1800" dirty="0" smtClean="0"/>
            </a:lvl3pPr>
            <a:lvl4pPr>
              <a:defRPr lang="ko-KR" altLang="en-US" dirty="0" smtClean="0"/>
            </a:lvl4pPr>
            <a:lvl5pPr>
              <a:defRPr lang="ko-Kore-KR" altLang="en-US" dirty="0"/>
            </a:lvl5pPr>
          </a:lstStyle>
          <a:p>
            <a:pPr marL="0" lvl="0"/>
            <a:r>
              <a:rPr kumimoji="1" lang="ko-KR" altLang="en-US" dirty="0" err="1"/>
              <a:t>중단원</a:t>
            </a:r>
            <a:r>
              <a:rPr kumimoji="1" lang="ko-KR" altLang="en-US" dirty="0"/>
              <a:t> 제모 </a:t>
            </a:r>
          </a:p>
        </p:txBody>
      </p:sp>
      <p:sp>
        <p:nvSpPr>
          <p:cNvPr id="27" name="텍스트 개체 틀 26">
            <a:extLst>
              <a:ext uri="{FF2B5EF4-FFF2-40B4-BE49-F238E27FC236}">
                <a16:creationId xmlns:a16="http://schemas.microsoft.com/office/drawing/2014/main" id="{1AEED55F-AE61-274B-9445-BB9E51BA2AF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06521" y="1091626"/>
            <a:ext cx="5365571" cy="646331"/>
          </a:xfrm>
          <a:noFill/>
        </p:spPr>
        <p:txBody>
          <a:bodyPr wrap="none" rtlCol="0">
            <a:spAutoFit/>
          </a:bodyPr>
          <a:lstStyle>
            <a:lvl1pPr marL="0" indent="0">
              <a:buNone/>
              <a:defRPr kumimoji="1" lang="ko-KR" altLang="en-US" sz="4000" b="1" dirty="0" smtClean="0">
                <a:solidFill>
                  <a:schemeClr val="bg1"/>
                </a:solidFill>
                <a:latin typeface="S-Core Dream 7 ExtraBold" panose="020B0503030302020204" pitchFamily="34" charset="-127"/>
                <a:ea typeface="S-Core Dream 7 ExtraBold" panose="020B0503030302020204" pitchFamily="34" charset="-127"/>
              </a:defRPr>
            </a:lvl1pPr>
            <a:lvl2pPr>
              <a:defRPr lang="ko-KR" altLang="en-US" sz="1800" dirty="0" smtClean="0"/>
            </a:lvl2pPr>
            <a:lvl3pPr>
              <a:defRPr lang="ko-KR" altLang="en-US" sz="1800" dirty="0" smtClean="0"/>
            </a:lvl3pPr>
            <a:lvl4pPr>
              <a:defRPr lang="ko-KR" altLang="en-US" dirty="0" smtClean="0"/>
            </a:lvl4pPr>
            <a:lvl5pPr>
              <a:defRPr lang="ko-Kore-KR" altLang="en-US" dirty="0"/>
            </a:lvl5pPr>
          </a:lstStyle>
          <a:p>
            <a:pPr marL="0" lvl="0"/>
            <a:r>
              <a:rPr kumimoji="1" lang="en-US" altLang="ko-KR" dirty="0"/>
              <a:t>Header 2  </a:t>
            </a:r>
            <a:r>
              <a:rPr kumimoji="1" lang="ko-KR" altLang="en-US" dirty="0"/>
              <a:t>소단원 제목</a:t>
            </a:r>
          </a:p>
        </p:txBody>
      </p:sp>
    </p:spTree>
    <p:extLst>
      <p:ext uri="{BB962C8B-B14F-4D97-AF65-F5344CB8AC3E}">
        <p14:creationId xmlns:p14="http://schemas.microsoft.com/office/powerpoint/2010/main" val="930656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04447D2C-D7C8-534D-8439-49EF5C0D91E8}"/>
              </a:ext>
            </a:extLst>
          </p:cNvPr>
          <p:cNvSpPr/>
          <p:nvPr userDrawn="1"/>
        </p:nvSpPr>
        <p:spPr>
          <a:xfrm>
            <a:off x="1" y="1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06545F6-6DB6-6747-8528-356C1DA2AA6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  <a:biLevel thresh="25000"/>
          </a:blip>
          <a:stretch>
            <a:fillRect/>
          </a:stretch>
        </p:blipFill>
        <p:spPr>
          <a:xfrm>
            <a:off x="5198123" y="3075057"/>
            <a:ext cx="1795753" cy="956616"/>
          </a:xfrm>
          <a:prstGeom prst="rect">
            <a:avLst/>
          </a:prstGeom>
        </p:spPr>
      </p:pic>
      <p:sp>
        <p:nvSpPr>
          <p:cNvPr id="9" name="텍스트 개체 틀 24">
            <a:extLst>
              <a:ext uri="{FF2B5EF4-FFF2-40B4-BE49-F238E27FC236}">
                <a16:creationId xmlns:a16="http://schemas.microsoft.com/office/drawing/2014/main" id="{10415C67-D597-5049-8E31-B0CC8775593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06521" y="402697"/>
            <a:ext cx="2935419" cy="286232"/>
          </a:xfrm>
          <a:noFill/>
        </p:spPr>
        <p:txBody>
          <a:bodyPr wrap="none" rtlCol="0">
            <a:spAutoFit/>
          </a:bodyPr>
          <a:lstStyle>
            <a:lvl1pPr marL="0" indent="0">
              <a:buNone/>
              <a:defRPr kumimoji="1" lang="ko-KR" altLang="en-US" sz="1400" b="1" i="1" spc="-150" dirty="0" smtClean="0">
                <a:solidFill>
                  <a:schemeClr val="bg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defRPr>
            </a:lvl1pPr>
            <a:lvl2pPr>
              <a:defRPr lang="ko-KR" altLang="en-US" sz="1800" dirty="0" smtClean="0"/>
            </a:lvl2pPr>
            <a:lvl3pPr>
              <a:defRPr lang="ko-KR" altLang="en-US" sz="1800" dirty="0" smtClean="0"/>
            </a:lvl3pPr>
            <a:lvl4pPr>
              <a:defRPr lang="ko-KR" altLang="en-US" dirty="0" smtClean="0"/>
            </a:lvl4pPr>
            <a:lvl5pPr>
              <a:defRPr lang="ko-Kore-KR" altLang="en-US" dirty="0"/>
            </a:lvl5pPr>
          </a:lstStyle>
          <a:p>
            <a:pPr marL="0" lvl="0"/>
            <a:r>
              <a:rPr kumimoji="1" lang="ko-KR" altLang="en-US" dirty="0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25207173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06AD788-2A33-EF4A-8DB5-4E81DE8830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C8255FC-0C10-7242-B097-D920BC016D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8C158E8-F926-9C44-9BF7-AB0D590F9B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C43341-D291-ED4D-BB87-1EA688B88F05}" type="datetimeFigureOut">
              <a:rPr kumimoji="1" lang="ko-Kore-KR" altLang="en-US" smtClean="0"/>
              <a:t>12/30/2020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50CFBDA-D4B0-5F40-B8B1-EDCB203C4D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C3595DC-0FC5-4246-B7C4-2E2D42C916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013922-1F07-1745-95DB-4C6219CDEC4D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0BBF702-067C-AF4A-9427-346616513F89}"/>
              </a:ext>
            </a:extLst>
          </p:cNvPr>
          <p:cNvPicPr>
            <a:picLocks noChangeAspect="1"/>
          </p:cNvPicPr>
          <p:nvPr userDrawn="1"/>
        </p:nvPicPr>
        <p:blipFill>
          <a:blip r:embed="rId25"/>
          <a:stretch>
            <a:fillRect/>
          </a:stretch>
        </p:blipFill>
        <p:spPr>
          <a:xfrm>
            <a:off x="0" y="-2867891"/>
            <a:ext cx="6032500" cy="250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9609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9" r:id="rId2"/>
    <p:sldLayoutId id="2147483660" r:id="rId3"/>
    <p:sldLayoutId id="2147483661" r:id="rId4"/>
    <p:sldLayoutId id="2147483654" r:id="rId5"/>
    <p:sldLayoutId id="2147483664" r:id="rId6"/>
    <p:sldLayoutId id="2147483665" r:id="rId7"/>
    <p:sldLayoutId id="2147483663" r:id="rId8"/>
    <p:sldLayoutId id="2147483662" r:id="rId9"/>
    <p:sldLayoutId id="2147483650" r:id="rId10"/>
    <p:sldLayoutId id="2147483651" r:id="rId11"/>
    <p:sldLayoutId id="2147483652" r:id="rId12"/>
    <p:sldLayoutId id="2147483653" r:id="rId13"/>
    <p:sldLayoutId id="2147483655" r:id="rId14"/>
    <p:sldLayoutId id="2147483670" r:id="rId15"/>
    <p:sldLayoutId id="2147483656" r:id="rId16"/>
    <p:sldLayoutId id="2147483657" r:id="rId17"/>
    <p:sldLayoutId id="2147483658" r:id="rId18"/>
    <p:sldLayoutId id="2147483659" r:id="rId19"/>
    <p:sldLayoutId id="2147483666" r:id="rId20"/>
    <p:sldLayoutId id="2147483667" r:id="rId21"/>
    <p:sldLayoutId id="2147483671" r:id="rId22"/>
    <p:sldLayoutId id="2147483668" r:id="rId2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366136" y="4410333"/>
            <a:ext cx="336652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500" spc="600" dirty="0">
                <a:solidFill>
                  <a:srgbClr val="222A36"/>
                </a:solidFill>
              </a:rPr>
              <a:t>인공지능 프로그래밍 교육</a:t>
            </a:r>
            <a:endParaRPr lang="ko-KR" altLang="en-US" sz="1500" spc="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6119" y="2285999"/>
            <a:ext cx="3199762" cy="228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4185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9B4EB4DA-98D5-BE49-9D3B-58A1D96E34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2686"/>
          <a:stretch/>
        </p:blipFill>
        <p:spPr>
          <a:xfrm>
            <a:off x="1390409" y="1933978"/>
            <a:ext cx="9427029" cy="2102593"/>
          </a:xfrm>
          <a:prstGeom prst="rect">
            <a:avLst/>
          </a:prstGeom>
          <a:ln w="25400">
            <a:solidFill>
              <a:srgbClr val="556078"/>
            </a:solidFill>
          </a:ln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64260425-3515-A049-9E14-4222F23B59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3123" y="4318353"/>
            <a:ext cx="8121600" cy="2264387"/>
          </a:xfrm>
          <a:prstGeom prst="rect">
            <a:avLst/>
          </a:prstGeom>
          <a:ln w="25400">
            <a:solidFill>
              <a:srgbClr val="556078"/>
            </a:solidFill>
          </a:ln>
        </p:spPr>
      </p:pic>
      <p:sp>
        <p:nvSpPr>
          <p:cNvPr id="10" name="직사각형 9"/>
          <p:cNvSpPr/>
          <p:nvPr/>
        </p:nvSpPr>
        <p:spPr>
          <a:xfrm>
            <a:off x="549217" y="200049"/>
            <a:ext cx="1909497" cy="12464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ko-KR" altLang="en-US" sz="25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연속된 조건을</a:t>
            </a:r>
            <a:br>
              <a:rPr lang="en-US" altLang="ko-KR" sz="25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</a:br>
            <a:r>
              <a:rPr lang="ko-KR" altLang="en-US" sz="25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갖는</a:t>
            </a:r>
            <a:endParaRPr lang="en-US" altLang="ko-KR" sz="2500" dirty="0">
              <a:solidFill>
                <a:schemeClr val="bg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algn="r"/>
            <a:r>
              <a:rPr lang="ko-KR" altLang="en-US" sz="25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ko-KR" altLang="en-US" sz="2500" dirty="0" err="1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조건문</a:t>
            </a:r>
            <a:endParaRPr lang="en-US" altLang="ko-KR" sz="2500" dirty="0">
              <a:solidFill>
                <a:schemeClr val="bg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226734" y="97520"/>
            <a:ext cx="8135112" cy="1349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400" b="1" dirty="0">
                <a:solidFill>
                  <a:srgbClr val="007E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if, </a:t>
            </a:r>
            <a:r>
              <a:rPr lang="en-US" altLang="ko-Kore-KR" sz="1400" b="1" dirty="0" err="1">
                <a:solidFill>
                  <a:srgbClr val="007E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elif</a:t>
            </a:r>
            <a:r>
              <a:rPr lang="ko-KR" altLang="en-US" sz="14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와 </a:t>
            </a:r>
            <a:r>
              <a:rPr lang="en-US" altLang="ko-KR" sz="1400" b="1" dirty="0">
                <a:solidFill>
                  <a:srgbClr val="007E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else</a:t>
            </a:r>
            <a:r>
              <a:rPr lang="en-US" altLang="ko-KR" sz="1400" b="1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sz="1400" dirty="0" err="1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조건문을</a:t>
            </a:r>
            <a:r>
              <a:rPr lang="ko-KR" altLang="en-US" sz="14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이용하여 </a:t>
            </a:r>
            <a:r>
              <a:rPr kumimoji="1" lang="ko-Kore-KR" altLang="en-US" sz="14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한번의 조건으로 끝나는 것이 아닌</a:t>
            </a:r>
            <a:r>
              <a:rPr kumimoji="1" lang="en-US" altLang="ko-Kore-KR" sz="14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kumimoji="1" lang="ko-KR" altLang="en-US" sz="14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연속해서 </a:t>
            </a:r>
            <a:endParaRPr kumimoji="1" lang="en-US" altLang="ko-KR" sz="1400" dirty="0">
              <a:solidFill>
                <a:srgbClr val="556078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4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이어지는 조건을 가진 </a:t>
            </a:r>
            <a:r>
              <a:rPr kumimoji="1" lang="ko-KR" altLang="en-US" sz="1400" dirty="0" err="1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조건문을</a:t>
            </a:r>
            <a:r>
              <a:rPr kumimoji="1" lang="ko-KR" altLang="en-US" sz="14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구현할 수 있습니다</a:t>
            </a:r>
            <a:r>
              <a:rPr kumimoji="1" lang="en-US" altLang="ko-KR" sz="14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rgbClr val="007E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If</a:t>
            </a:r>
            <a:r>
              <a:rPr lang="ko-KR" altLang="en-US" sz="1400" b="1" dirty="0">
                <a:solidFill>
                  <a:srgbClr val="007E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조건</a:t>
            </a:r>
            <a:r>
              <a:rPr lang="en-US" altLang="ko-KR" sz="1400" b="1" dirty="0">
                <a:solidFill>
                  <a:srgbClr val="007E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: </a:t>
            </a:r>
            <a:r>
              <a:rPr lang="ko-KR" altLang="en-US" sz="14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으로 시작하여 조건을 만족하지 못하면 다음 </a:t>
            </a:r>
            <a:r>
              <a:rPr lang="en-US" altLang="ko-KR" sz="1400" b="1" dirty="0" err="1">
                <a:solidFill>
                  <a:srgbClr val="007E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elif</a:t>
            </a:r>
            <a:r>
              <a:rPr lang="en-US" altLang="ko-KR" sz="1400" b="1" dirty="0">
                <a:solidFill>
                  <a:srgbClr val="007E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sz="1400" b="1" dirty="0">
                <a:solidFill>
                  <a:srgbClr val="007E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조건</a:t>
            </a:r>
            <a:r>
              <a:rPr lang="en-US" altLang="ko-KR" sz="1400" b="1" dirty="0">
                <a:solidFill>
                  <a:srgbClr val="007E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:</a:t>
            </a:r>
            <a:r>
              <a:rPr lang="ko-KR" altLang="en-US" sz="14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을 비교합니다</a:t>
            </a:r>
            <a:r>
              <a:rPr lang="en-US" altLang="ko-KR" sz="14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아무런 조건과 부합하지 경우 </a:t>
            </a:r>
            <a:r>
              <a:rPr lang="en-US" altLang="ko-KR" sz="1400" b="1" dirty="0">
                <a:solidFill>
                  <a:srgbClr val="007E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else </a:t>
            </a:r>
            <a:r>
              <a:rPr lang="ko-KR" altLang="en-US" sz="1400" b="1" dirty="0">
                <a:solidFill>
                  <a:srgbClr val="007E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블록</a:t>
            </a:r>
            <a:r>
              <a:rPr lang="ko-KR" altLang="en-US" sz="14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을 실행합니다</a:t>
            </a:r>
            <a:r>
              <a:rPr lang="en-US" altLang="ko-KR" sz="14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  <a:endParaRPr kumimoji="1" lang="ko-Kore-KR" altLang="en-US" sz="1400" dirty="0">
              <a:solidFill>
                <a:srgbClr val="556078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114651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1129504" y="176217"/>
            <a:ext cx="1329210" cy="11695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ko-KR" altLang="en-US" sz="35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중첩</a:t>
            </a:r>
            <a:endParaRPr lang="en-US" altLang="ko-KR" sz="3500" dirty="0">
              <a:solidFill>
                <a:schemeClr val="bg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algn="r"/>
            <a:r>
              <a:rPr lang="ko-KR" altLang="en-US" sz="3500" dirty="0" err="1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조건문</a:t>
            </a:r>
            <a:endParaRPr lang="en-US" altLang="ko-KR" sz="3500" dirty="0">
              <a:solidFill>
                <a:schemeClr val="bg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0E5A55A-6434-4B4F-8BF3-7C779C8AA1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6786" b="16845"/>
          <a:stretch/>
        </p:blipFill>
        <p:spPr>
          <a:xfrm>
            <a:off x="2864263" y="2315845"/>
            <a:ext cx="6487886" cy="1595585"/>
          </a:xfrm>
          <a:prstGeom prst="rect">
            <a:avLst/>
          </a:prstGeom>
          <a:ln w="25400">
            <a:solidFill>
              <a:srgbClr val="556078"/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82082FD-FD37-C645-B252-C64DA91F73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7406" y="4546544"/>
            <a:ext cx="8121600" cy="1595585"/>
          </a:xfrm>
          <a:prstGeom prst="rect">
            <a:avLst/>
          </a:prstGeom>
          <a:ln w="25400">
            <a:solidFill>
              <a:srgbClr val="556078"/>
            </a:solidFill>
          </a:ln>
        </p:spPr>
      </p:pic>
      <p:sp>
        <p:nvSpPr>
          <p:cNvPr id="2" name="직사각형 1"/>
          <p:cNvSpPr/>
          <p:nvPr/>
        </p:nvSpPr>
        <p:spPr>
          <a:xfrm>
            <a:off x="3230880" y="602906"/>
            <a:ext cx="82082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ko-Kore-KR" altLang="en-US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조건문 블록안에 조건문 블록을 넣어 </a:t>
            </a:r>
            <a:r>
              <a:rPr lang="ko-KR" altLang="en-US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중첩된 조건문 블록을 구현할 수도 있습니다</a:t>
            </a:r>
            <a:r>
              <a:rPr lang="en-US" altLang="ko-KR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  <a:endParaRPr kumimoji="1" lang="ko-Kore-KR" altLang="en-US" dirty="0">
              <a:solidFill>
                <a:srgbClr val="556078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064356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462692" y="3075057"/>
            <a:ext cx="526661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 err="1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반복문</a:t>
            </a:r>
            <a:r>
              <a:rPr lang="en-US" altLang="ko-KR" sz="60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:</a:t>
            </a:r>
            <a:r>
              <a:rPr lang="ko-KR" altLang="en-US" sz="60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</a:t>
            </a:r>
            <a:r>
              <a:rPr kumimoji="1" lang="en-US" altLang="ko-KR" sz="60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while</a:t>
            </a:r>
            <a:r>
              <a:rPr lang="en-US" altLang="ko-KR" sz="60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</a:t>
            </a:r>
            <a:endParaRPr lang="ko-KR" altLang="en-US" sz="6000" dirty="0">
              <a:solidFill>
                <a:schemeClr val="bg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32ABA99-2430-784C-BB4D-F1628FC7BD3E}"/>
              </a:ext>
            </a:extLst>
          </p:cNvPr>
          <p:cNvSpPr/>
          <p:nvPr/>
        </p:nvSpPr>
        <p:spPr>
          <a:xfrm>
            <a:off x="101536" y="1372134"/>
            <a:ext cx="164399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ko-KR" altLang="en-US" dirty="0" err="1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제어문</a:t>
            </a:r>
            <a:endParaRPr lang="ko-KR" altLang="en-US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696975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" name="직선 연결선 37"/>
          <p:cNvCxnSpPr/>
          <p:nvPr/>
        </p:nvCxnSpPr>
        <p:spPr>
          <a:xfrm>
            <a:off x="2479431" y="388744"/>
            <a:ext cx="0" cy="84614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0B06BA3F-B239-5148-84E3-51749CC1C3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1611" y="2739321"/>
            <a:ext cx="6224203" cy="2900786"/>
          </a:xfrm>
          <a:prstGeom prst="rect">
            <a:avLst/>
          </a:prstGeom>
          <a:ln w="25400">
            <a:solidFill>
              <a:srgbClr val="556078"/>
            </a:solidFill>
          </a:ln>
        </p:spPr>
      </p:pic>
      <p:sp>
        <p:nvSpPr>
          <p:cNvPr id="7" name="직사각형 6"/>
          <p:cNvSpPr/>
          <p:nvPr/>
        </p:nvSpPr>
        <p:spPr>
          <a:xfrm>
            <a:off x="680662" y="176217"/>
            <a:ext cx="1778052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ko-KR" altLang="en-US" sz="3500" dirty="0" err="1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파이썬의</a:t>
            </a:r>
            <a:endParaRPr lang="en-US" altLang="ko-KR" sz="3500" dirty="0">
              <a:solidFill>
                <a:schemeClr val="bg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algn="r"/>
            <a:r>
              <a:rPr lang="ko-KR" altLang="en-US" sz="3500" dirty="0" err="1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반복문</a:t>
            </a:r>
            <a:endParaRPr lang="en-US" altLang="ko-KR" sz="3500" dirty="0">
              <a:solidFill>
                <a:schemeClr val="bg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3230880" y="176217"/>
            <a:ext cx="774192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600" dirty="0" err="1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파이썬의</a:t>
            </a:r>
            <a:r>
              <a:rPr kumimoji="1" lang="ko-KR" altLang="en-US" sz="16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kumimoji="1" lang="ko-KR" altLang="en-US" sz="1600" dirty="0" err="1">
                <a:solidFill>
                  <a:srgbClr val="007E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반복문</a:t>
            </a:r>
            <a:r>
              <a:rPr kumimoji="1" lang="en-US" altLang="ko-KR" sz="1600" b="1" dirty="0">
                <a:solidFill>
                  <a:srgbClr val="007E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(while)</a:t>
            </a:r>
            <a:r>
              <a:rPr kumimoji="1" lang="ko-KR" altLang="en-US" sz="16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은 조건이 참일 경우</a:t>
            </a:r>
            <a:r>
              <a:rPr kumimoji="1" lang="en-US" altLang="ko-KR" sz="16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kumimoji="1" lang="ko-KR" altLang="en-US" sz="16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블록을 반복해서 실행합니다</a:t>
            </a:r>
            <a:r>
              <a:rPr kumimoji="1" lang="en-US" altLang="ko-KR" sz="16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kumimoji="1" lang="ko-KR" altLang="en-US" sz="16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즉</a:t>
            </a:r>
            <a:r>
              <a:rPr kumimoji="1" lang="en-US" altLang="ko-KR" sz="16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kumimoji="1" lang="ko-KR" altLang="en-US" sz="16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블록의 실행이 끝날 때 조건을 검토하여 참 일 경우 블록의 첫 문장으로 돌아와</a:t>
            </a:r>
            <a:endParaRPr kumimoji="1" lang="en-US" altLang="ko-KR" sz="1600" dirty="0">
              <a:solidFill>
                <a:srgbClr val="556078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6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블록을 다시 실행하게 됩니다</a:t>
            </a:r>
            <a:r>
              <a:rPr kumimoji="1" lang="en-US" altLang="ko-KR" sz="16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605450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9E0410E-69D7-F041-A002-C9184F024854}"/>
              </a:ext>
            </a:extLst>
          </p:cNvPr>
          <p:cNvSpPr txBox="1"/>
          <p:nvPr/>
        </p:nvSpPr>
        <p:spPr>
          <a:xfrm>
            <a:off x="1056974" y="1908621"/>
            <a:ext cx="1446278" cy="30995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lIns="90000" tIns="46800" rIns="90000" bIns="46800" rtlCol="0" anchor="ctr">
            <a:spAutoFit/>
          </a:bodyPr>
          <a:lstStyle/>
          <a:p>
            <a:pPr algn="ctr"/>
            <a:r>
              <a:rPr kumimoji="1" lang="ko-KR" altLang="en-US" sz="1400" dirty="0" err="1">
                <a:solidFill>
                  <a:schemeClr val="tx2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반복문</a:t>
            </a:r>
            <a:r>
              <a:rPr kumimoji="1" lang="ko-KR" altLang="en-US" sz="1400" dirty="0">
                <a:solidFill>
                  <a:schemeClr val="tx2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이해하기</a:t>
            </a:r>
            <a:endParaRPr kumimoji="1" lang="ko-Kore-KR" altLang="en-US" sz="1400" dirty="0">
              <a:solidFill>
                <a:schemeClr val="tx2">
                  <a:lumMod val="50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F2FCFF4-083C-3648-9F54-5861581E9B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262" y="2515330"/>
            <a:ext cx="8121600" cy="2566351"/>
          </a:xfrm>
          <a:prstGeom prst="rect">
            <a:avLst/>
          </a:prstGeom>
          <a:ln w="25400">
            <a:solidFill>
              <a:srgbClr val="556078"/>
            </a:solidFill>
          </a:ln>
        </p:spPr>
      </p:pic>
    </p:spTree>
    <p:extLst>
      <p:ext uri="{BB962C8B-B14F-4D97-AF65-F5344CB8AC3E}">
        <p14:creationId xmlns:p14="http://schemas.microsoft.com/office/powerpoint/2010/main" val="21547783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EDFE36DA-AFD3-7648-BBCF-40A847E9DD49}"/>
              </a:ext>
            </a:extLst>
          </p:cNvPr>
          <p:cNvSpPr txBox="1"/>
          <p:nvPr/>
        </p:nvSpPr>
        <p:spPr>
          <a:xfrm>
            <a:off x="1057893" y="4325187"/>
            <a:ext cx="1664500" cy="30995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lIns="90000" tIns="46800" rIns="90000" bIns="46800" rtlCol="0" anchor="ctr">
            <a:spAutoFit/>
          </a:bodyPr>
          <a:lstStyle/>
          <a:p>
            <a:pPr algn="ctr"/>
            <a:r>
              <a:rPr kumimoji="1" lang="ko-KR" altLang="en-US" sz="1400" dirty="0">
                <a:solidFill>
                  <a:schemeClr val="tx2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컨테이너 자료 조건</a:t>
            </a:r>
            <a:endParaRPr kumimoji="1" lang="ko-Kore-KR" altLang="en-US" sz="1400" dirty="0">
              <a:solidFill>
                <a:schemeClr val="tx2">
                  <a:lumMod val="50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6760C643-D63A-0E47-ACA8-F51E535909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893" y="4773721"/>
            <a:ext cx="8121600" cy="1772325"/>
          </a:xfrm>
          <a:prstGeom prst="rect">
            <a:avLst/>
          </a:prstGeom>
          <a:ln w="25400">
            <a:solidFill>
              <a:srgbClr val="556078"/>
            </a:solidFill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D89D2AA7-A319-7542-9E51-83CCD2C0BF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7893" y="2361374"/>
            <a:ext cx="8121600" cy="1779313"/>
          </a:xfrm>
          <a:prstGeom prst="rect">
            <a:avLst/>
          </a:prstGeom>
          <a:ln w="25400">
            <a:solidFill>
              <a:srgbClr val="556078"/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E051BA1-6A55-9D47-B519-38C5DAFA4360}"/>
              </a:ext>
            </a:extLst>
          </p:cNvPr>
          <p:cNvSpPr txBox="1"/>
          <p:nvPr/>
        </p:nvSpPr>
        <p:spPr>
          <a:xfrm>
            <a:off x="1057893" y="1897134"/>
            <a:ext cx="1502228" cy="30995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lIns="90000" tIns="46800" rIns="90000" bIns="46800" rtlCol="0" anchor="ctr">
            <a:spAutoFit/>
          </a:bodyPr>
          <a:lstStyle/>
          <a:p>
            <a:pPr algn="ctr"/>
            <a:r>
              <a:rPr kumimoji="1" lang="ko-KR" altLang="en-US" sz="1400" dirty="0">
                <a:solidFill>
                  <a:schemeClr val="tx2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정수형 자료 조건</a:t>
            </a:r>
            <a:endParaRPr kumimoji="1" lang="ko-Kore-KR" altLang="en-US" sz="1400" dirty="0">
              <a:solidFill>
                <a:schemeClr val="tx2">
                  <a:lumMod val="50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227183" y="313121"/>
            <a:ext cx="8596009" cy="877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ore-KR" altLang="en-US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반복문</a:t>
            </a:r>
            <a:r>
              <a:rPr kumimoji="1" lang="en-US" altLang="ko-Kore-KR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(w</a:t>
            </a:r>
            <a:r>
              <a:rPr kumimoji="1" lang="en-US" altLang="ko-KR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hile)</a:t>
            </a:r>
            <a:r>
              <a:rPr kumimoji="1" lang="ko-Kore-KR" altLang="en-US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의 조건</a:t>
            </a:r>
            <a:r>
              <a:rPr kumimoji="1" lang="ko-KR" altLang="en-US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에는 </a:t>
            </a:r>
            <a:r>
              <a:rPr kumimoji="1" lang="en-US" altLang="ko-KR" b="1" dirty="0">
                <a:solidFill>
                  <a:srgbClr val="007E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True</a:t>
            </a:r>
            <a:r>
              <a:rPr kumimoji="1" lang="en-US" altLang="ko-KR" b="1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kumimoji="1" lang="en-US" altLang="ko-KR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or</a:t>
            </a:r>
            <a:r>
              <a:rPr kumimoji="1" lang="en-US" altLang="ko-KR" b="1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kumimoji="1" lang="en-US" altLang="ko-KR" b="1" dirty="0">
                <a:solidFill>
                  <a:srgbClr val="007E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False</a:t>
            </a:r>
            <a:r>
              <a:rPr kumimoji="1" lang="ko-KR" altLang="en-US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의 논리형 자료 이외에도 </a:t>
            </a:r>
            <a:r>
              <a:rPr lang="ko-KR" altLang="en-US" dirty="0" err="1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조건문의</a:t>
            </a:r>
            <a:r>
              <a:rPr lang="ko-KR" altLang="en-US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조건과 같이 </a:t>
            </a:r>
            <a:r>
              <a:rPr kumimoji="1" lang="ko-KR" altLang="en-US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숫자</a:t>
            </a:r>
            <a:r>
              <a:rPr kumimoji="1" lang="en-US" altLang="ko-KR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kumimoji="1" lang="ko-KR" altLang="en-US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문자열</a:t>
            </a:r>
            <a:r>
              <a:rPr kumimoji="1" lang="en-US" altLang="ko-KR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kumimoji="1" lang="ko-KR" altLang="en-US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리스트 등 다양한 </a:t>
            </a:r>
            <a:r>
              <a:rPr kumimoji="1" lang="ko-KR" altLang="en-US" dirty="0" err="1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자료형을</a:t>
            </a:r>
            <a:r>
              <a:rPr kumimoji="1" lang="ko-KR" altLang="en-US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이용할 수 있습니다</a:t>
            </a:r>
            <a:r>
              <a:rPr kumimoji="1" lang="en-US" altLang="ko-KR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  <a:endParaRPr kumimoji="1" lang="ko-Kore-KR" altLang="en-US" dirty="0">
              <a:solidFill>
                <a:srgbClr val="556078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933938" y="36122"/>
            <a:ext cx="1524776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ko-KR" altLang="en-US" sz="30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다양한</a:t>
            </a:r>
            <a:br>
              <a:rPr lang="en-US" altLang="ko-KR" sz="30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</a:br>
            <a:r>
              <a:rPr lang="ko-KR" altLang="en-US" sz="30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자료형</a:t>
            </a:r>
            <a:endParaRPr lang="en-US" altLang="ko-KR" sz="3000" dirty="0">
              <a:solidFill>
                <a:schemeClr val="bg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algn="r"/>
            <a:r>
              <a:rPr lang="ko-KR" altLang="en-US" sz="30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활용하기</a:t>
            </a:r>
            <a:endParaRPr lang="en-US" altLang="ko-KR" sz="3000" dirty="0">
              <a:solidFill>
                <a:schemeClr val="bg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116408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8F6D2B69-B1F1-E746-82EB-BA1859C852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1272"/>
          <a:stretch/>
        </p:blipFill>
        <p:spPr>
          <a:xfrm>
            <a:off x="590812" y="2666899"/>
            <a:ext cx="5357507" cy="3045187"/>
          </a:xfrm>
          <a:prstGeom prst="rect">
            <a:avLst/>
          </a:prstGeom>
          <a:ln w="25400">
            <a:solidFill>
              <a:srgbClr val="556078"/>
            </a:solidFill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28FA5FE-B503-F546-AF57-5C59D10756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4984" y="2958605"/>
            <a:ext cx="1890416" cy="2461773"/>
          </a:xfrm>
          <a:prstGeom prst="rect">
            <a:avLst/>
          </a:prstGeom>
          <a:ln w="25400">
            <a:solidFill>
              <a:srgbClr val="556078"/>
            </a:solidFill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0BB38E7-079F-694D-8E67-4A8B636609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9249" y="3872164"/>
            <a:ext cx="1961125" cy="377831"/>
          </a:xfrm>
          <a:prstGeom prst="rect">
            <a:avLst/>
          </a:prstGeom>
          <a:ln w="25400">
            <a:solidFill>
              <a:srgbClr val="556078"/>
            </a:solidFill>
          </a:ln>
        </p:spPr>
      </p:pic>
      <p:sp>
        <p:nvSpPr>
          <p:cNvPr id="16" name="텍스트 개체 틀 2">
            <a:extLst>
              <a:ext uri="{FF2B5EF4-FFF2-40B4-BE49-F238E27FC236}">
                <a16:creationId xmlns:a16="http://schemas.microsoft.com/office/drawing/2014/main" id="{D8FEFD04-4D37-F843-B67D-0EEE6379F47C}"/>
              </a:ext>
            </a:extLst>
          </p:cNvPr>
          <p:cNvSpPr txBox="1">
            <a:spLocks/>
          </p:cNvSpPr>
          <p:nvPr/>
        </p:nvSpPr>
        <p:spPr>
          <a:xfrm>
            <a:off x="8834279" y="3789607"/>
            <a:ext cx="668380" cy="469552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lang="ko-KR" altLang="en-US" sz="1200" kern="1200" smtClean="0">
                <a:solidFill>
                  <a:schemeClr val="tx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또는</a:t>
            </a:r>
          </a:p>
        </p:txBody>
      </p:sp>
      <p:sp>
        <p:nvSpPr>
          <p:cNvPr id="17" name="텍스트 개체 틀 4">
            <a:extLst>
              <a:ext uri="{FF2B5EF4-FFF2-40B4-BE49-F238E27FC236}">
                <a16:creationId xmlns:a16="http://schemas.microsoft.com/office/drawing/2014/main" id="{199F9304-A95D-B244-80D1-7BCC93F0A86A}"/>
              </a:ext>
            </a:extLst>
          </p:cNvPr>
          <p:cNvSpPr txBox="1">
            <a:spLocks/>
          </p:cNvSpPr>
          <p:nvPr/>
        </p:nvSpPr>
        <p:spPr>
          <a:xfrm>
            <a:off x="6400251" y="4337864"/>
            <a:ext cx="2099120" cy="369332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lang="ko-KR" altLang="en-US" sz="1200" kern="1200" smtClean="0">
                <a:solidFill>
                  <a:schemeClr val="tx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rgbClr val="B71817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※</a:t>
            </a:r>
            <a:r>
              <a:rPr lang="en" altLang="ko-Kore-KR" dirty="0">
                <a:solidFill>
                  <a:srgbClr val="B71817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KeyboardInterrupt</a:t>
            </a:r>
            <a:r>
              <a:rPr lang="en" altLang="ko-Kore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발생</a:t>
            </a:r>
            <a:endParaRPr lang="en-US" altLang="ko-Kore-KR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4" name="텍스트 개체 틀 2">
            <a:extLst>
              <a:ext uri="{FF2B5EF4-FFF2-40B4-BE49-F238E27FC236}">
                <a16:creationId xmlns:a16="http://schemas.microsoft.com/office/drawing/2014/main" id="{2CCB907C-F327-4A4F-AF2B-A8F32EB9963F}"/>
              </a:ext>
            </a:extLst>
          </p:cNvPr>
          <p:cNvSpPr txBox="1">
            <a:spLocks/>
          </p:cNvSpPr>
          <p:nvPr/>
        </p:nvSpPr>
        <p:spPr>
          <a:xfrm>
            <a:off x="3234534" y="379600"/>
            <a:ext cx="9063256" cy="88905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kumimoji="1" lang="ko-Kore-KR" altLang="en-US" sz="16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반복문</a:t>
            </a:r>
            <a:r>
              <a:rPr kumimoji="1" lang="en-US" altLang="ko-Kore-KR" sz="16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(w</a:t>
            </a:r>
            <a:r>
              <a:rPr lang="en-US" altLang="ko-Kore-KR" sz="16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hile)</a:t>
            </a:r>
            <a:r>
              <a:rPr lang="ko-KR" altLang="en-US" sz="16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의 조건이 항상 참일 경우</a:t>
            </a:r>
            <a:r>
              <a:rPr lang="en-US" altLang="ko-KR" sz="16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sz="16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블록이 무한히 수행되는 </a:t>
            </a:r>
            <a:r>
              <a:rPr lang="en-US" altLang="ko-KR" sz="1600" b="1" dirty="0">
                <a:solidFill>
                  <a:srgbClr val="007E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“</a:t>
            </a:r>
            <a:r>
              <a:rPr lang="ko-KR" altLang="en-US" sz="1600" b="1" dirty="0" err="1">
                <a:solidFill>
                  <a:srgbClr val="007E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무한루프</a:t>
            </a:r>
            <a:r>
              <a:rPr lang="en-US" altLang="ko-KR" sz="1600" b="1" dirty="0">
                <a:solidFill>
                  <a:srgbClr val="007E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”</a:t>
            </a:r>
            <a:r>
              <a:rPr lang="ko-KR" altLang="en-US" sz="16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에 빠지게 됩니다</a:t>
            </a:r>
            <a:r>
              <a:rPr lang="en-US" altLang="ko-KR" sz="16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 </a:t>
            </a:r>
            <a:r>
              <a:rPr lang="ko-KR" altLang="en-US" sz="16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코드가 실행되어 </a:t>
            </a:r>
            <a:r>
              <a:rPr lang="ko-KR" altLang="en-US" sz="1600" dirty="0" err="1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무한루프에</a:t>
            </a:r>
            <a:r>
              <a:rPr lang="ko-KR" altLang="en-US" sz="16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빠졌을 경우 </a:t>
            </a:r>
            <a:r>
              <a:rPr lang="en-US" altLang="ko-KR" sz="1600" b="1" dirty="0">
                <a:solidFill>
                  <a:srgbClr val="007E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kernel</a:t>
            </a:r>
            <a:r>
              <a:rPr lang="ko-KR" altLang="en-US" sz="16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을</a:t>
            </a:r>
            <a:r>
              <a:rPr lang="ko-KR" altLang="en-US" sz="1600" b="1" dirty="0">
                <a:solidFill>
                  <a:srgbClr val="007E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sz="1600" b="1" dirty="0">
                <a:solidFill>
                  <a:srgbClr val="007E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Interrupt </a:t>
            </a:r>
            <a:r>
              <a:rPr lang="ko-KR" altLang="en-US" sz="16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하여 실행을 종료하여야 합니다</a:t>
            </a:r>
            <a:r>
              <a:rPr lang="en-US" altLang="ko-KR" sz="16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  <a:endParaRPr kumimoji="1" lang="ko-Kore-KR" altLang="en-US" sz="1600" dirty="0">
              <a:solidFill>
                <a:srgbClr val="556078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725546" y="189256"/>
            <a:ext cx="1733168" cy="11695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ko-KR" altLang="en-US" sz="3500" dirty="0" err="1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파이썬의</a:t>
            </a:r>
            <a:endParaRPr lang="en-US" altLang="ko-KR" sz="3500" dirty="0">
              <a:solidFill>
                <a:schemeClr val="bg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algn="r"/>
            <a:r>
              <a:rPr lang="ko-KR" altLang="en-US" sz="3500" dirty="0" err="1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무한루프</a:t>
            </a:r>
            <a:endParaRPr lang="en-US" altLang="ko-KR" sz="3500" dirty="0">
              <a:solidFill>
                <a:schemeClr val="bg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409474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F9037EA4-EBF6-0A49-A018-0C14E8C828D3}"/>
              </a:ext>
            </a:extLst>
          </p:cNvPr>
          <p:cNvSpPr txBox="1"/>
          <p:nvPr/>
        </p:nvSpPr>
        <p:spPr>
          <a:xfrm>
            <a:off x="1059402" y="1778793"/>
            <a:ext cx="1502228" cy="30995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lIns="90000" tIns="46800" rIns="90000" bIns="46800" rtlCol="0" anchor="ctr">
            <a:spAutoFit/>
          </a:bodyPr>
          <a:lstStyle/>
          <a:p>
            <a:pPr algn="ctr"/>
            <a:r>
              <a:rPr kumimoji="1" lang="en-US" altLang="ko-KR" sz="1400" dirty="0">
                <a:solidFill>
                  <a:srgbClr val="007E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break</a:t>
            </a:r>
            <a:r>
              <a:rPr kumimoji="1" lang="en-US" altLang="ko-KR" sz="1400" dirty="0">
                <a:solidFill>
                  <a:schemeClr val="tx2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kumimoji="1" lang="ko-KR" altLang="en-US" sz="1400" dirty="0" err="1">
                <a:solidFill>
                  <a:schemeClr val="tx2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예약어</a:t>
            </a:r>
            <a:endParaRPr kumimoji="1" lang="ko-Kore-KR" altLang="en-US" sz="1400" dirty="0">
              <a:solidFill>
                <a:schemeClr val="tx2">
                  <a:lumMod val="50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9" name="텍스트 개체 틀 2">
            <a:extLst>
              <a:ext uri="{FF2B5EF4-FFF2-40B4-BE49-F238E27FC236}">
                <a16:creationId xmlns:a16="http://schemas.microsoft.com/office/drawing/2014/main" id="{E4BBF073-5D0F-8B4C-A36D-E264BBDB85AA}"/>
              </a:ext>
            </a:extLst>
          </p:cNvPr>
          <p:cNvSpPr txBox="1">
            <a:spLocks/>
          </p:cNvSpPr>
          <p:nvPr/>
        </p:nvSpPr>
        <p:spPr>
          <a:xfrm>
            <a:off x="2561630" y="1793033"/>
            <a:ext cx="1502228" cy="276999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lang="ko-KR" altLang="en-US" sz="1200" kern="1200" smtClean="0">
                <a:solidFill>
                  <a:schemeClr val="tx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: </a:t>
            </a:r>
            <a:r>
              <a:rPr lang="ko-KR" altLang="en-US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반복문</a:t>
            </a:r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멈추기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CAC2C5F-EFF0-F543-9748-F2D1239A7076}"/>
              </a:ext>
            </a:extLst>
          </p:cNvPr>
          <p:cNvSpPr txBox="1"/>
          <p:nvPr/>
        </p:nvSpPr>
        <p:spPr>
          <a:xfrm>
            <a:off x="1059402" y="4561112"/>
            <a:ext cx="1676779" cy="30995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lIns="90000" tIns="46800" rIns="90000" bIns="46800" rtlCol="0" anchor="ctr">
            <a:spAutoFit/>
          </a:bodyPr>
          <a:lstStyle/>
          <a:p>
            <a:pPr algn="ctr"/>
            <a:r>
              <a:rPr kumimoji="1" lang="en-US" altLang="ko-KR" sz="1400" dirty="0">
                <a:solidFill>
                  <a:srgbClr val="007E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continue</a:t>
            </a:r>
            <a:r>
              <a:rPr kumimoji="1" lang="en-US" altLang="ko-KR" sz="1400" dirty="0">
                <a:solidFill>
                  <a:schemeClr val="tx2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kumimoji="1" lang="ko-KR" altLang="en-US" sz="1400" dirty="0" err="1">
                <a:solidFill>
                  <a:schemeClr val="tx2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예약어</a:t>
            </a:r>
            <a:endParaRPr kumimoji="1" lang="ko-Kore-KR" altLang="en-US" sz="1400" dirty="0">
              <a:solidFill>
                <a:schemeClr val="tx2">
                  <a:lumMod val="50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1" name="텍스트 개체 틀 2">
            <a:extLst>
              <a:ext uri="{FF2B5EF4-FFF2-40B4-BE49-F238E27FC236}">
                <a16:creationId xmlns:a16="http://schemas.microsoft.com/office/drawing/2014/main" id="{7F5033A6-5F76-804D-99EF-0E3212A398E7}"/>
              </a:ext>
            </a:extLst>
          </p:cNvPr>
          <p:cNvSpPr txBox="1">
            <a:spLocks/>
          </p:cNvSpPr>
          <p:nvPr/>
        </p:nvSpPr>
        <p:spPr>
          <a:xfrm>
            <a:off x="2757382" y="4575324"/>
            <a:ext cx="2612951" cy="276999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lang="ko-KR" altLang="en-US" sz="1200" kern="1200" smtClean="0">
                <a:solidFill>
                  <a:schemeClr val="tx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: </a:t>
            </a:r>
            <a:r>
              <a:rPr lang="ko-KR" altLang="en-US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반복문의</a:t>
            </a:r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첫 문장으로 돌아가기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BE9AE953-6EDF-E649-B627-76F4B0AF9B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444" y="2245325"/>
            <a:ext cx="7533468" cy="2063490"/>
          </a:xfrm>
          <a:prstGeom prst="rect">
            <a:avLst/>
          </a:prstGeom>
          <a:ln w="25400">
            <a:solidFill>
              <a:srgbClr val="556078"/>
            </a:solidFill>
          </a:ln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3CF63F88-9AAE-F341-91C3-2230D643EA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444" y="5041593"/>
            <a:ext cx="7533468" cy="1639467"/>
          </a:xfrm>
          <a:prstGeom prst="rect">
            <a:avLst/>
          </a:prstGeom>
          <a:ln w="25400">
            <a:solidFill>
              <a:srgbClr val="556078"/>
            </a:solidFill>
          </a:ln>
        </p:spPr>
      </p:pic>
      <p:sp>
        <p:nvSpPr>
          <p:cNvPr id="14" name="직사각형 13"/>
          <p:cNvSpPr/>
          <p:nvPr/>
        </p:nvSpPr>
        <p:spPr>
          <a:xfrm>
            <a:off x="949968" y="15158"/>
            <a:ext cx="1508746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ko-KR" altLang="en-US" sz="3000" dirty="0" err="1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반복문을</a:t>
            </a:r>
            <a:endParaRPr lang="en-US" altLang="ko-KR" sz="3000" dirty="0">
              <a:solidFill>
                <a:schemeClr val="bg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algn="r"/>
            <a:r>
              <a:rPr lang="ko-KR" altLang="en-US" sz="30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위한</a:t>
            </a:r>
            <a:endParaRPr lang="en-US" altLang="ko-KR" sz="3000" dirty="0">
              <a:solidFill>
                <a:schemeClr val="bg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algn="r"/>
            <a:r>
              <a:rPr lang="ko-KR" altLang="en-US" sz="3000" dirty="0" err="1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예약어</a:t>
            </a:r>
            <a:endParaRPr lang="en-US" altLang="ko-KR" sz="3000" dirty="0">
              <a:solidFill>
                <a:schemeClr val="bg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3230880" y="171945"/>
            <a:ext cx="670864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ore-KR" altLang="en-US" sz="16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반복문</a:t>
            </a:r>
            <a:r>
              <a:rPr kumimoji="1" lang="en-US" altLang="ko-Kore-KR" sz="1600" b="1" dirty="0">
                <a:solidFill>
                  <a:srgbClr val="007E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(w</a:t>
            </a:r>
            <a:r>
              <a:rPr kumimoji="1" lang="en-US" altLang="ko-KR" sz="1600" b="1" dirty="0">
                <a:solidFill>
                  <a:srgbClr val="007E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hile)</a:t>
            </a:r>
            <a:r>
              <a:rPr lang="ko-KR" altLang="en-US" sz="16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에는 더욱 자유로운 제어를 위해 몇가지 </a:t>
            </a:r>
            <a:r>
              <a:rPr lang="ko-KR" altLang="en-US" sz="1600" dirty="0" err="1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예약어들을</a:t>
            </a:r>
            <a:r>
              <a:rPr lang="ko-KR" altLang="en-US" sz="16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이용할 수 있습니다</a:t>
            </a:r>
            <a:r>
              <a:rPr lang="en-US" altLang="ko-KR" sz="16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  <a:r>
              <a:rPr lang="en-US" altLang="ko-KR" sz="1600" b="1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sz="1600" b="1" dirty="0">
                <a:solidFill>
                  <a:srgbClr val="007E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break</a:t>
            </a:r>
            <a:r>
              <a:rPr lang="en-US" altLang="ko-KR" sz="1600" b="1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sz="1600" dirty="0" err="1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예약어는</a:t>
            </a:r>
            <a:r>
              <a:rPr lang="ko-KR" altLang="en-US" sz="16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sz="1600" dirty="0" err="1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반복문을</a:t>
            </a:r>
            <a:r>
              <a:rPr lang="ko-KR" altLang="en-US" sz="16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바로 멈추고</a:t>
            </a:r>
            <a:r>
              <a:rPr lang="en-US" altLang="ko-KR" sz="1600" dirty="0">
                <a:solidFill>
                  <a:srgbClr val="007E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en-US" altLang="ko-KR" sz="1600" b="1" dirty="0">
                <a:solidFill>
                  <a:srgbClr val="007E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continue </a:t>
            </a:r>
            <a:r>
              <a:rPr lang="ko-KR" altLang="en-US" sz="1600" dirty="0" err="1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예약어는</a:t>
            </a:r>
            <a:r>
              <a:rPr lang="ko-KR" altLang="en-US" sz="1600" b="1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sz="16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그 시점에서 </a:t>
            </a:r>
            <a:r>
              <a:rPr lang="ko-KR" altLang="en-US" sz="1600" dirty="0" err="1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반복문의</a:t>
            </a:r>
            <a:r>
              <a:rPr lang="ko-KR" altLang="en-US" sz="16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첫 문장으로 돌아갑니다</a:t>
            </a:r>
            <a:r>
              <a:rPr lang="en-US" altLang="ko-KR" sz="16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  <a:endParaRPr kumimoji="1" lang="ko-Kore-KR" altLang="en-US" sz="1600" dirty="0">
              <a:solidFill>
                <a:srgbClr val="556078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749053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949968" y="15158"/>
            <a:ext cx="1508746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ko-KR" altLang="en-US" sz="3000" dirty="0" err="1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조건문과</a:t>
            </a:r>
            <a:endParaRPr lang="en-US" altLang="ko-KR" sz="3000" dirty="0">
              <a:solidFill>
                <a:schemeClr val="bg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algn="r"/>
            <a:r>
              <a:rPr lang="ko-KR" altLang="en-US" sz="3000" dirty="0" err="1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반복문의</a:t>
            </a:r>
            <a:endParaRPr lang="en-US" altLang="ko-KR" sz="3000" dirty="0">
              <a:solidFill>
                <a:schemeClr val="bg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algn="r"/>
            <a:r>
              <a:rPr lang="ko-KR" altLang="en-US" sz="30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활용</a:t>
            </a:r>
            <a:endParaRPr lang="en-US" altLang="ko-KR" sz="3000" dirty="0">
              <a:solidFill>
                <a:schemeClr val="bg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538A6E58-B3DD-ED40-A2F0-2D91D98E20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061" y="1827953"/>
            <a:ext cx="6268979" cy="986630"/>
          </a:xfrm>
          <a:prstGeom prst="rect">
            <a:avLst/>
          </a:prstGeom>
          <a:ln w="25400">
            <a:solidFill>
              <a:srgbClr val="556078"/>
            </a:solidFill>
          </a:ln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3032527C-15F5-B64E-BD7C-C6B3BD442B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061" y="3026179"/>
            <a:ext cx="6268979" cy="3630165"/>
          </a:xfrm>
          <a:prstGeom prst="rect">
            <a:avLst/>
          </a:prstGeom>
          <a:ln w="25400">
            <a:solidFill>
              <a:srgbClr val="556078"/>
            </a:solidFill>
          </a:ln>
        </p:spPr>
      </p:pic>
      <p:sp>
        <p:nvSpPr>
          <p:cNvPr id="3" name="직사각형 2"/>
          <p:cNvSpPr/>
          <p:nvPr/>
        </p:nvSpPr>
        <p:spPr>
          <a:xfrm>
            <a:off x="3229136" y="350395"/>
            <a:ext cx="79722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50505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지금까지 배운 </a:t>
            </a:r>
            <a:r>
              <a:rPr lang="ko-KR" altLang="en-US" b="1" dirty="0" err="1">
                <a:solidFill>
                  <a:srgbClr val="007E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조건문</a:t>
            </a:r>
            <a:r>
              <a:rPr lang="ko-KR" altLang="en-US" dirty="0" err="1">
                <a:solidFill>
                  <a:srgbClr val="50505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과</a:t>
            </a:r>
            <a:r>
              <a:rPr lang="ko-KR" altLang="en-US" dirty="0">
                <a:solidFill>
                  <a:srgbClr val="50505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b="1" dirty="0" err="1">
                <a:solidFill>
                  <a:srgbClr val="007E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반복문</a:t>
            </a:r>
            <a:r>
              <a:rPr lang="ko-KR" altLang="en-US" dirty="0" err="1">
                <a:solidFill>
                  <a:srgbClr val="50505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을</a:t>
            </a:r>
            <a:r>
              <a:rPr lang="ko-KR" altLang="en-US" dirty="0">
                <a:solidFill>
                  <a:srgbClr val="50505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함께 사용하여 실생활에서 마주칠 수 있는 문제를 풀어보겠습니다</a:t>
            </a:r>
            <a:r>
              <a:rPr lang="en-US" altLang="ko-KR" dirty="0">
                <a:solidFill>
                  <a:srgbClr val="50505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93520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100487" y="2921168"/>
            <a:ext cx="39910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 err="1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순회문</a:t>
            </a:r>
            <a:r>
              <a:rPr lang="en-US" altLang="ko-KR" sz="60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: for</a:t>
            </a:r>
            <a:endParaRPr lang="ko-KR" altLang="en-US" sz="6000" dirty="0">
              <a:solidFill>
                <a:schemeClr val="bg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E278ECB-43D5-6E4E-B4A8-DF6719E118D4}"/>
              </a:ext>
            </a:extLst>
          </p:cNvPr>
          <p:cNvSpPr/>
          <p:nvPr/>
        </p:nvSpPr>
        <p:spPr>
          <a:xfrm>
            <a:off x="101536" y="1372134"/>
            <a:ext cx="164399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ko-KR" altLang="en-US" dirty="0" err="1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제어문</a:t>
            </a:r>
            <a:endParaRPr lang="ko-KR" altLang="en-US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83803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1">
            <a:extLst>
              <a:ext uri="{FF2B5EF4-FFF2-40B4-BE49-F238E27FC236}">
                <a16:creationId xmlns:a16="http://schemas.microsoft.com/office/drawing/2014/main" id="{9A3C80D0-BB8C-F740-9E6D-714C1E6BE933}"/>
              </a:ext>
            </a:extLst>
          </p:cNvPr>
          <p:cNvSpPr txBox="1">
            <a:spLocks/>
          </p:cNvSpPr>
          <p:nvPr/>
        </p:nvSpPr>
        <p:spPr>
          <a:xfrm>
            <a:off x="6128166" y="1690168"/>
            <a:ext cx="4156377" cy="151529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2000" dirty="0" err="1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제</a:t>
            </a:r>
            <a:r>
              <a:rPr lang="ko-KR" altLang="en-US" sz="12000" dirty="0" err="1">
                <a:solidFill>
                  <a:srgbClr val="556078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어문</a:t>
            </a:r>
            <a:endParaRPr kumimoji="1" lang="ko-Kore-KR" altLang="en-US" sz="12000" dirty="0">
              <a:solidFill>
                <a:srgbClr val="556078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19425" y="208942"/>
            <a:ext cx="252855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3500" b="1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학습목표</a:t>
            </a:r>
          </a:p>
        </p:txBody>
      </p:sp>
      <p:cxnSp>
        <p:nvCxnSpPr>
          <p:cNvPr id="36" name="직선 연결선 35"/>
          <p:cNvCxnSpPr/>
          <p:nvPr/>
        </p:nvCxnSpPr>
        <p:spPr>
          <a:xfrm>
            <a:off x="408078" y="1230684"/>
            <a:ext cx="1535753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-133024" y="4469488"/>
            <a:ext cx="7134541" cy="85145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  </a:t>
            </a:r>
            <a:endParaRPr lang="ko-KR" altLang="en-US" dirty="0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-133022" y="3493970"/>
            <a:ext cx="4455347" cy="576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  </a:t>
            </a:r>
            <a:endParaRPr lang="ko-KR" altLang="en-US" dirty="0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-221675" y="5733945"/>
            <a:ext cx="7052243" cy="576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   </a:t>
            </a:r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408078" y="4480490"/>
            <a:ext cx="6511143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 err="1">
                <a:solidFill>
                  <a:srgbClr val="505B7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파이썬에서</a:t>
            </a:r>
            <a:r>
              <a:rPr lang="ko-KR" altLang="en-US" sz="1600" dirty="0">
                <a:solidFill>
                  <a:srgbClr val="505B7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ko-KR" altLang="en-US" sz="3000" dirty="0" err="1">
                <a:solidFill>
                  <a:srgbClr val="505B7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조건문</a:t>
            </a:r>
            <a:r>
              <a:rPr lang="en-US" altLang="ko-KR" sz="3000" dirty="0">
                <a:solidFill>
                  <a:srgbClr val="505B7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, </a:t>
            </a:r>
            <a:r>
              <a:rPr lang="ko-KR" altLang="en-US" sz="3000" dirty="0" err="1">
                <a:solidFill>
                  <a:srgbClr val="505B7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반복문</a:t>
            </a:r>
            <a:r>
              <a:rPr lang="en-US" altLang="ko-KR" sz="3000" dirty="0">
                <a:solidFill>
                  <a:srgbClr val="505B7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, </a:t>
            </a:r>
            <a:r>
              <a:rPr lang="ko-KR" altLang="en-US" sz="3000" dirty="0" err="1">
                <a:solidFill>
                  <a:srgbClr val="505B7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순회문</a:t>
            </a:r>
            <a:r>
              <a:rPr lang="ko-KR" altLang="en-US" sz="3000" dirty="0">
                <a:solidFill>
                  <a:srgbClr val="505B7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ko-KR" altLang="en-US" sz="1600" dirty="0">
                <a:solidFill>
                  <a:srgbClr val="505B7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등의 동작을 이해하고 직접 구현합니다</a:t>
            </a:r>
            <a:r>
              <a:rPr lang="en-US" altLang="ko-KR" sz="1600" dirty="0">
                <a:solidFill>
                  <a:srgbClr val="505B7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.</a:t>
            </a:r>
          </a:p>
        </p:txBody>
      </p:sp>
      <p:sp>
        <p:nvSpPr>
          <p:cNvPr id="34" name="직사각형 33"/>
          <p:cNvSpPr/>
          <p:nvPr/>
        </p:nvSpPr>
        <p:spPr>
          <a:xfrm>
            <a:off x="408078" y="3504971"/>
            <a:ext cx="3740511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 err="1">
                <a:solidFill>
                  <a:srgbClr val="505B7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파이썬에서</a:t>
            </a:r>
            <a:r>
              <a:rPr lang="en-US" altLang="ko-KR" sz="1600" dirty="0">
                <a:solidFill>
                  <a:srgbClr val="505B7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ko-KR" altLang="en-US" sz="3000" dirty="0">
                <a:solidFill>
                  <a:srgbClr val="505B7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블록</a:t>
            </a:r>
            <a:r>
              <a:rPr lang="ko-KR" altLang="en-US" sz="1600" dirty="0">
                <a:solidFill>
                  <a:srgbClr val="505B7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의 개념을 이해합니다</a:t>
            </a:r>
            <a:r>
              <a:rPr lang="en-US" altLang="ko-KR" sz="1600" dirty="0">
                <a:solidFill>
                  <a:srgbClr val="505B7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.</a:t>
            </a:r>
            <a:endParaRPr lang="en-US" altLang="ko-Kore-KR" sz="1600" dirty="0">
              <a:solidFill>
                <a:srgbClr val="505B7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319425" y="5746266"/>
            <a:ext cx="759889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000" dirty="0" err="1">
                <a:solidFill>
                  <a:srgbClr val="505B7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컴프리헨션</a:t>
            </a:r>
            <a:r>
              <a:rPr lang="ko-KR" altLang="en-US" sz="1600" dirty="0">
                <a:solidFill>
                  <a:srgbClr val="505B7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등 </a:t>
            </a:r>
            <a:r>
              <a:rPr lang="ko-KR" altLang="en-US" sz="1600" dirty="0" err="1">
                <a:solidFill>
                  <a:srgbClr val="505B7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제어문을</a:t>
            </a:r>
            <a:r>
              <a:rPr lang="ko-KR" altLang="en-US" sz="1600" dirty="0">
                <a:solidFill>
                  <a:srgbClr val="505B7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다양하게 이용하여 프로그래밍을 수행합니다</a:t>
            </a:r>
            <a:r>
              <a:rPr lang="en-US" altLang="ko-KR" sz="1600" dirty="0">
                <a:solidFill>
                  <a:srgbClr val="505B7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.</a:t>
            </a:r>
            <a:r>
              <a:rPr lang="ko-KR" altLang="en-US" sz="1600" dirty="0">
                <a:solidFill>
                  <a:srgbClr val="505B7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3888855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" name="직선 연결선 37"/>
          <p:cNvCxnSpPr/>
          <p:nvPr/>
        </p:nvCxnSpPr>
        <p:spPr>
          <a:xfrm>
            <a:off x="2479431" y="388744"/>
            <a:ext cx="0" cy="84614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AC0F0FD9-93CB-5A4A-A122-028744F94F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5167" y="3145390"/>
            <a:ext cx="6238481" cy="2935332"/>
          </a:xfrm>
          <a:prstGeom prst="rect">
            <a:avLst/>
          </a:prstGeom>
          <a:ln w="25400">
            <a:solidFill>
              <a:srgbClr val="556078"/>
            </a:solidFill>
          </a:ln>
        </p:spPr>
      </p:pic>
      <p:sp>
        <p:nvSpPr>
          <p:cNvPr id="11" name="텍스트 개체 틀 4">
            <a:extLst>
              <a:ext uri="{FF2B5EF4-FFF2-40B4-BE49-F238E27FC236}">
                <a16:creationId xmlns:a16="http://schemas.microsoft.com/office/drawing/2014/main" id="{DE1108E5-A7E6-0A42-B953-2B0AF8502CF8}"/>
              </a:ext>
            </a:extLst>
          </p:cNvPr>
          <p:cNvSpPr txBox="1">
            <a:spLocks/>
          </p:cNvSpPr>
          <p:nvPr/>
        </p:nvSpPr>
        <p:spPr>
          <a:xfrm>
            <a:off x="2985167" y="2436744"/>
            <a:ext cx="6075262" cy="523220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lang="ko-KR" altLang="en-US" sz="1200" kern="1200" smtClean="0">
                <a:solidFill>
                  <a:schemeClr val="tx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ko-KR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※ </a:t>
            </a:r>
            <a:r>
              <a:rPr lang="ko-KR" altLang="en-US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여기서 </a:t>
            </a:r>
            <a:r>
              <a:rPr lang="en-US" altLang="ko-KR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“</a:t>
            </a:r>
            <a:r>
              <a:rPr lang="ko-KR" altLang="en-US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순회 가능한</a:t>
            </a:r>
            <a:r>
              <a:rPr lang="en-US" altLang="ko-KR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</a:t>
            </a:r>
            <a:r>
              <a:rPr lang="en-US" altLang="ko-KR" sz="14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iterable</a:t>
            </a:r>
            <a:r>
              <a:rPr lang="en-US" altLang="ko-KR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)” </a:t>
            </a:r>
            <a:r>
              <a:rPr lang="ko-KR" altLang="en-US" sz="14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자료구조란</a:t>
            </a:r>
            <a:r>
              <a:rPr lang="ko-KR" altLang="en-US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원소를 하나씩 꺼내는 것이</a:t>
            </a:r>
            <a:r>
              <a:rPr lang="en-US" altLang="ko-KR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   </a:t>
            </a:r>
            <a:r>
              <a:rPr lang="ko-KR" altLang="en-US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가능한 자료구조를 의미합니다</a:t>
            </a:r>
            <a:r>
              <a:rPr lang="en-US" altLang="ko-KR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  <a:endParaRPr lang="en-US" altLang="ko-Kore-KR" sz="14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725546" y="194337"/>
            <a:ext cx="1733168" cy="11695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ko-KR" altLang="en-US" sz="3500" dirty="0" err="1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파이썬의</a:t>
            </a:r>
            <a:endParaRPr lang="en-US" altLang="ko-KR" sz="3500" dirty="0">
              <a:solidFill>
                <a:schemeClr val="bg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algn="r"/>
            <a:r>
              <a:rPr lang="ko-KR" altLang="en-US" sz="3500" dirty="0" err="1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순회문</a:t>
            </a:r>
            <a:endParaRPr lang="en-US" altLang="ko-KR" sz="3500" dirty="0">
              <a:solidFill>
                <a:schemeClr val="bg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3230880" y="101028"/>
            <a:ext cx="7824216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400" dirty="0" err="1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파이썬의</a:t>
            </a:r>
            <a:r>
              <a:rPr kumimoji="1" lang="ko-KR" altLang="en-US" sz="14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kumimoji="1" lang="ko-KR" altLang="en-US" sz="1400" b="1" dirty="0" err="1">
                <a:solidFill>
                  <a:srgbClr val="007E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순회문</a:t>
            </a:r>
            <a:r>
              <a:rPr kumimoji="1" lang="en-US" altLang="ko-KR" sz="1400" dirty="0">
                <a:solidFill>
                  <a:srgbClr val="007E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(for)</a:t>
            </a:r>
            <a:r>
              <a:rPr kumimoji="1" lang="ko-KR" altLang="en-US" sz="14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은 리스트</a:t>
            </a:r>
            <a:r>
              <a:rPr kumimoji="1" lang="en-US" altLang="ko-KR" sz="14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kumimoji="1" lang="ko-KR" altLang="en-US" sz="1400" dirty="0" err="1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튜플</a:t>
            </a:r>
            <a:r>
              <a:rPr kumimoji="1" lang="ko-KR" altLang="en-US" sz="14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또는 문자열과 같이 순회 가능한 자료구조로부터 원소를</a:t>
            </a:r>
            <a:endParaRPr kumimoji="1" lang="en-US" altLang="ko-KR" sz="1400" dirty="0">
              <a:solidFill>
                <a:srgbClr val="556078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4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하나씩 가져와 변수에 할당한 후 블록을 실행합니다</a:t>
            </a:r>
            <a:r>
              <a:rPr kumimoji="1" lang="en-US" altLang="ko-KR" sz="14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kumimoji="1" lang="ko-KR" altLang="en-US" sz="14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따라서</a:t>
            </a:r>
            <a:r>
              <a:rPr kumimoji="1" lang="en-US" altLang="ko-KR" sz="14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kumimoji="1" lang="ko-KR" altLang="en-US" sz="1400" dirty="0" err="1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순회문은</a:t>
            </a:r>
            <a:r>
              <a:rPr kumimoji="1" lang="ko-KR" altLang="en-US" sz="14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원소의 개수만큼 블록을 반복 실행하며 매 반복실행때마다 변수에 새로운 원소를</a:t>
            </a:r>
            <a:endParaRPr kumimoji="1" lang="en-US" altLang="ko-KR" sz="1400" dirty="0">
              <a:solidFill>
                <a:srgbClr val="556078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4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할당하게 됩니다</a:t>
            </a:r>
            <a:r>
              <a:rPr kumimoji="1" lang="en-US" altLang="ko-KR" sz="14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266389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9E0410E-69D7-F041-A002-C9184F024854}"/>
              </a:ext>
            </a:extLst>
          </p:cNvPr>
          <p:cNvSpPr txBox="1"/>
          <p:nvPr/>
        </p:nvSpPr>
        <p:spPr>
          <a:xfrm>
            <a:off x="1066118" y="1850703"/>
            <a:ext cx="1446278" cy="30995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lIns="90000" tIns="46800" rIns="90000" bIns="46800" rtlCol="0" anchor="ctr">
            <a:spAutoFit/>
          </a:bodyPr>
          <a:lstStyle/>
          <a:p>
            <a:pPr algn="ctr"/>
            <a:r>
              <a:rPr kumimoji="1" lang="ko-KR" altLang="en-US" sz="1400" dirty="0" err="1">
                <a:solidFill>
                  <a:schemeClr val="tx2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순회문</a:t>
            </a:r>
            <a:r>
              <a:rPr kumimoji="1" lang="ko-KR" altLang="en-US" sz="1400" dirty="0">
                <a:solidFill>
                  <a:schemeClr val="tx2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이해하기</a:t>
            </a:r>
            <a:endParaRPr kumimoji="1" lang="ko-Kore-KR" altLang="en-US" sz="1400" dirty="0">
              <a:solidFill>
                <a:schemeClr val="tx2">
                  <a:lumMod val="50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9B6C366-A56A-F64C-BCF3-A5DEABFE09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262" y="2413788"/>
            <a:ext cx="8121600" cy="1292496"/>
          </a:xfrm>
          <a:prstGeom prst="rect">
            <a:avLst/>
          </a:prstGeom>
          <a:ln w="25400">
            <a:solidFill>
              <a:srgbClr val="556078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D3CE70D-7434-A448-A253-CB1634E999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262" y="4060773"/>
            <a:ext cx="8121600" cy="794167"/>
          </a:xfrm>
          <a:prstGeom prst="rect">
            <a:avLst/>
          </a:prstGeom>
          <a:ln w="25400">
            <a:solidFill>
              <a:srgbClr val="556078"/>
            </a:solidFill>
          </a:ln>
        </p:spPr>
      </p:pic>
      <p:sp>
        <p:nvSpPr>
          <p:cNvPr id="7" name="텍스트 개체 틀 4">
            <a:extLst>
              <a:ext uri="{FF2B5EF4-FFF2-40B4-BE49-F238E27FC236}">
                <a16:creationId xmlns:a16="http://schemas.microsoft.com/office/drawing/2014/main" id="{E418B178-6669-A846-859D-CFBEC336BA43}"/>
              </a:ext>
            </a:extLst>
          </p:cNvPr>
          <p:cNvSpPr txBox="1">
            <a:spLocks/>
          </p:cNvSpPr>
          <p:nvPr/>
        </p:nvSpPr>
        <p:spPr>
          <a:xfrm>
            <a:off x="1714385" y="4889255"/>
            <a:ext cx="2894191" cy="369332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lang="ko-KR" altLang="en-US" sz="1200" kern="1200" smtClean="0">
                <a:solidFill>
                  <a:schemeClr val="tx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rgbClr val="B71817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※</a:t>
            </a:r>
            <a:r>
              <a:rPr lang="en" altLang="ko-Kore-KR" dirty="0">
                <a:solidFill>
                  <a:srgbClr val="B71817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TypeError</a:t>
            </a:r>
            <a:r>
              <a:rPr lang="en-US" altLang="ko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:'int' object is not </a:t>
            </a:r>
            <a:r>
              <a:rPr lang="en-US" altLang="ko-KR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iterable</a:t>
            </a:r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endParaRPr lang="en-US" altLang="ko-Kore-KR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535325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399F7276-1C81-0448-B2CD-A16EF2FC9A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8292" y="2669724"/>
            <a:ext cx="8121600" cy="1295470"/>
          </a:xfrm>
          <a:prstGeom prst="rect">
            <a:avLst/>
          </a:prstGeom>
          <a:ln w="25400">
            <a:solidFill>
              <a:srgbClr val="556078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38E5B20-691A-5B41-AFDD-03FD0FCC6D65}"/>
              </a:ext>
            </a:extLst>
          </p:cNvPr>
          <p:cNvSpPr txBox="1"/>
          <p:nvPr/>
        </p:nvSpPr>
        <p:spPr>
          <a:xfrm>
            <a:off x="1058532" y="2131374"/>
            <a:ext cx="1502228" cy="30995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lIns="90000" tIns="46800" rIns="90000" bIns="46800" rtlCol="0" anchor="ctr">
            <a:spAutoFit/>
          </a:bodyPr>
          <a:lstStyle/>
          <a:p>
            <a:pPr algn="ctr"/>
            <a:r>
              <a:rPr kumimoji="1" lang="ko-KR" altLang="en-US" sz="1400" dirty="0">
                <a:solidFill>
                  <a:schemeClr val="tx2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리스트 순회하기</a:t>
            </a:r>
            <a:endParaRPr kumimoji="1" lang="ko-Kore-KR" altLang="en-US" sz="1400" dirty="0">
              <a:solidFill>
                <a:schemeClr val="tx2">
                  <a:lumMod val="50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F7D83E1B-51F4-1442-8CAD-4DEED49809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292" y="4843133"/>
            <a:ext cx="8121600" cy="1532143"/>
          </a:xfrm>
          <a:prstGeom prst="rect">
            <a:avLst/>
          </a:prstGeom>
          <a:ln w="25400">
            <a:solidFill>
              <a:srgbClr val="556078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29CEE60-7B09-DA41-8914-DF4B0C273F39}"/>
              </a:ext>
            </a:extLst>
          </p:cNvPr>
          <p:cNvSpPr txBox="1"/>
          <p:nvPr/>
        </p:nvSpPr>
        <p:spPr>
          <a:xfrm>
            <a:off x="1058532" y="4316466"/>
            <a:ext cx="1330672" cy="30995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lIns="90000" tIns="46800" rIns="90000" bIns="46800" rtlCol="0" anchor="ctr">
            <a:spAutoFit/>
          </a:bodyPr>
          <a:lstStyle/>
          <a:p>
            <a:pPr algn="ctr"/>
            <a:r>
              <a:rPr kumimoji="1" lang="ko-KR" altLang="en-US" sz="1400" dirty="0" err="1">
                <a:solidFill>
                  <a:schemeClr val="tx2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튜플</a:t>
            </a:r>
            <a:r>
              <a:rPr kumimoji="1" lang="ko-KR" altLang="en-US" sz="1400" dirty="0">
                <a:solidFill>
                  <a:schemeClr val="tx2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순회하기</a:t>
            </a:r>
            <a:endParaRPr kumimoji="1" lang="ko-Kore-KR" altLang="en-US" sz="1400" dirty="0">
              <a:solidFill>
                <a:schemeClr val="tx2">
                  <a:lumMod val="50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cxnSp>
        <p:nvCxnSpPr>
          <p:cNvPr id="38" name="직선 연결선 37"/>
          <p:cNvCxnSpPr/>
          <p:nvPr/>
        </p:nvCxnSpPr>
        <p:spPr>
          <a:xfrm>
            <a:off x="2479431" y="388744"/>
            <a:ext cx="0" cy="84614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725546" y="205742"/>
            <a:ext cx="1733168" cy="11695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ko-KR" altLang="en-US" sz="35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자료구조</a:t>
            </a:r>
            <a:endParaRPr lang="en-US" altLang="ko-KR" sz="3500" dirty="0">
              <a:solidFill>
                <a:schemeClr val="bg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algn="r"/>
            <a:r>
              <a:rPr lang="ko-KR" altLang="en-US" sz="35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순회하기</a:t>
            </a:r>
            <a:endParaRPr lang="en-US" altLang="ko-KR" sz="3500" dirty="0">
              <a:solidFill>
                <a:schemeClr val="bg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3230880" y="169166"/>
            <a:ext cx="647090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16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순서가 있는 자료구조를 </a:t>
            </a:r>
            <a:r>
              <a:rPr lang="en-US" altLang="ko-Kore-KR" sz="1600" b="1" dirty="0">
                <a:solidFill>
                  <a:srgbClr val="007E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for</a:t>
            </a:r>
            <a:r>
              <a:rPr lang="en-US" altLang="ko-Kore-KR" sz="16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sz="1600" dirty="0" err="1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순회문으로</a:t>
            </a:r>
            <a:r>
              <a:rPr lang="ko-KR" altLang="en-US" sz="16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ore-KR" altLang="en-US" sz="16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순회할 수 있습니다</a:t>
            </a:r>
            <a:r>
              <a:rPr lang="en-US" altLang="ko-KR" sz="16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자료구조 내의 원소를 인덱스 순서대로 하나씩 가져와 변수에 저장하며 </a:t>
            </a:r>
            <a:endParaRPr lang="en-US" altLang="ko-KR" sz="1600" dirty="0">
              <a:solidFill>
                <a:srgbClr val="556078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자료구조 내의 모든 원소를 순회할 때까지 블록을 반복 실행합니다</a:t>
            </a:r>
            <a:r>
              <a:rPr lang="en-US" altLang="ko-KR" sz="16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  <a:endParaRPr lang="ko-Kore-KR" altLang="en-US" sz="1600" dirty="0">
              <a:solidFill>
                <a:srgbClr val="556078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61523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77385700-97EE-F747-A655-E4073858EF2B}"/>
              </a:ext>
            </a:extLst>
          </p:cNvPr>
          <p:cNvSpPr txBox="1"/>
          <p:nvPr/>
        </p:nvSpPr>
        <p:spPr>
          <a:xfrm>
            <a:off x="1056974" y="1858350"/>
            <a:ext cx="1502228" cy="30995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lIns="90000" tIns="46800" rIns="90000" bIns="46800" rtlCol="0" anchor="ctr">
            <a:spAutoFit/>
          </a:bodyPr>
          <a:lstStyle/>
          <a:p>
            <a:pPr algn="ctr"/>
            <a:r>
              <a:rPr kumimoji="1" lang="ko-KR" altLang="en-US" sz="1400" dirty="0">
                <a:solidFill>
                  <a:schemeClr val="tx2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세트 순회하기</a:t>
            </a:r>
            <a:endParaRPr kumimoji="1" lang="ko-Kore-KR" altLang="en-US" sz="1400" dirty="0">
              <a:solidFill>
                <a:schemeClr val="tx2">
                  <a:lumMod val="50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5DF346D-A94D-8947-B055-BBDC385284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6974" y="2372894"/>
            <a:ext cx="8121600" cy="3346745"/>
          </a:xfrm>
          <a:prstGeom prst="rect">
            <a:avLst/>
          </a:prstGeom>
          <a:ln w="25400">
            <a:solidFill>
              <a:srgbClr val="556078"/>
            </a:solidFill>
          </a:ln>
        </p:spPr>
      </p:pic>
      <p:sp>
        <p:nvSpPr>
          <p:cNvPr id="2" name="직사각형 1"/>
          <p:cNvSpPr/>
          <p:nvPr/>
        </p:nvSpPr>
        <p:spPr>
          <a:xfrm>
            <a:off x="1056974" y="1017393"/>
            <a:ext cx="766876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ko-KR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※ </a:t>
            </a:r>
            <a:r>
              <a:rPr lang="ko-Kore-KR" altLang="en-US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세트</a:t>
            </a:r>
            <a:r>
              <a:rPr lang="en-US" altLang="ko-Kore-KR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(Set) </a:t>
            </a:r>
            <a:r>
              <a:rPr lang="ko-KR" altLang="en-US" sz="14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자료형은</a:t>
            </a:r>
            <a:r>
              <a:rPr lang="ko-KR" altLang="en-US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원소간의 순서가 존재하지 않습니다</a:t>
            </a:r>
            <a:r>
              <a:rPr lang="en-US" altLang="ko-KR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</a:p>
          <a:p>
            <a:pPr>
              <a:lnSpc>
                <a:spcPct val="100000"/>
              </a:lnSpc>
            </a:pPr>
            <a:r>
              <a:rPr lang="ko-KR" altLang="en-US" sz="14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순회문으로</a:t>
            </a:r>
            <a:r>
              <a:rPr lang="ko-KR" altLang="en-US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세트 자료구조를 순회할 경우 </a:t>
            </a:r>
            <a:r>
              <a:rPr lang="en-US" altLang="ko-KR" sz="1400" b="1" dirty="0">
                <a:solidFill>
                  <a:srgbClr val="007E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sorted</a:t>
            </a:r>
            <a:r>
              <a:rPr lang="en-US" altLang="ko-KR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</a:t>
            </a:r>
            <a:r>
              <a:rPr lang="ko-KR" altLang="en-US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세트</a:t>
            </a:r>
            <a:r>
              <a:rPr lang="en-US" altLang="ko-KR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</a:t>
            </a:r>
            <a:r>
              <a:rPr lang="ko-KR" altLang="en-US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의 결과로 반환되는 리스트를 순회합니다</a:t>
            </a:r>
            <a:r>
              <a:rPr lang="en-US" altLang="ko-KR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</a:p>
          <a:p>
            <a:pPr>
              <a:lnSpc>
                <a:spcPct val="100000"/>
              </a:lnSpc>
            </a:pPr>
            <a:r>
              <a:rPr lang="ko-KR" altLang="en-US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즉</a:t>
            </a:r>
            <a:r>
              <a:rPr lang="en-US" altLang="ko-KR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원소를 정렬된 순서대로 순회합니다</a:t>
            </a:r>
            <a:r>
              <a:rPr lang="en-US" altLang="ko-KR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33377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7385700-97EE-F747-A655-E4073858EF2B}"/>
              </a:ext>
            </a:extLst>
          </p:cNvPr>
          <p:cNvSpPr txBox="1"/>
          <p:nvPr/>
        </p:nvSpPr>
        <p:spPr>
          <a:xfrm>
            <a:off x="1056974" y="980378"/>
            <a:ext cx="1737072" cy="30995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lIns="90000" tIns="46800" rIns="90000" bIns="46800" rtlCol="0" anchor="ctr">
            <a:spAutoFit/>
          </a:bodyPr>
          <a:lstStyle/>
          <a:p>
            <a:pPr algn="ctr"/>
            <a:r>
              <a:rPr kumimoji="1" lang="ko-KR" altLang="en-US" sz="1400" dirty="0" err="1">
                <a:solidFill>
                  <a:schemeClr val="tx2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딕셔너리</a:t>
            </a:r>
            <a:r>
              <a:rPr kumimoji="1" lang="ko-KR" altLang="en-US" sz="1400" dirty="0">
                <a:solidFill>
                  <a:schemeClr val="tx2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순회하기</a:t>
            </a:r>
            <a:endParaRPr kumimoji="1" lang="ko-Kore-KR" altLang="en-US" sz="1400" dirty="0">
              <a:solidFill>
                <a:schemeClr val="tx2">
                  <a:lumMod val="50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63B1AA0-7E53-8E43-8DBC-92F3EF21E9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446" y="1457090"/>
            <a:ext cx="7432889" cy="991052"/>
          </a:xfrm>
          <a:prstGeom prst="rect">
            <a:avLst/>
          </a:prstGeom>
          <a:ln w="25400">
            <a:solidFill>
              <a:srgbClr val="556078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D0B0B9D-F25A-7A4F-907B-DE276A732A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8446" y="2618063"/>
            <a:ext cx="7432889" cy="1179914"/>
          </a:xfrm>
          <a:prstGeom prst="rect">
            <a:avLst/>
          </a:prstGeom>
          <a:ln w="25400">
            <a:solidFill>
              <a:srgbClr val="556078"/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B9561A8-0209-AD4E-A6BD-A32A59CF32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8446" y="3967898"/>
            <a:ext cx="7432889" cy="1179914"/>
          </a:xfrm>
          <a:prstGeom prst="rect">
            <a:avLst/>
          </a:prstGeom>
          <a:ln w="25400">
            <a:solidFill>
              <a:srgbClr val="556078"/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87B9EFF-9352-4948-A0AF-E4D3A908AC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8446" y="5317733"/>
            <a:ext cx="7432889" cy="1165832"/>
          </a:xfrm>
          <a:prstGeom prst="rect">
            <a:avLst/>
          </a:prstGeom>
          <a:ln w="25400">
            <a:solidFill>
              <a:srgbClr val="556078"/>
            </a:solidFill>
          </a:ln>
        </p:spPr>
      </p:pic>
      <p:sp>
        <p:nvSpPr>
          <p:cNvPr id="2" name="직사각형 1"/>
          <p:cNvSpPr/>
          <p:nvPr/>
        </p:nvSpPr>
        <p:spPr>
          <a:xfrm>
            <a:off x="1056974" y="445350"/>
            <a:ext cx="739444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ko-KR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※</a:t>
            </a:r>
            <a:r>
              <a:rPr lang="ko-KR" altLang="en-US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sz="1400" b="1" dirty="0">
                <a:solidFill>
                  <a:srgbClr val="007E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“</a:t>
            </a:r>
            <a:r>
              <a:rPr lang="ko-KR" altLang="en-US" sz="1400" b="1" dirty="0">
                <a:solidFill>
                  <a:srgbClr val="007E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키</a:t>
            </a:r>
            <a:r>
              <a:rPr lang="en-US" altLang="ko-KR" sz="1400" b="1" dirty="0">
                <a:solidFill>
                  <a:srgbClr val="007E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” : “</a:t>
            </a:r>
            <a:r>
              <a:rPr lang="ko-KR" altLang="en-US" sz="1400" b="1" dirty="0">
                <a:solidFill>
                  <a:srgbClr val="007E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값</a:t>
            </a:r>
            <a:r>
              <a:rPr lang="en-US" altLang="ko-KR" sz="1400" b="1" dirty="0">
                <a:solidFill>
                  <a:srgbClr val="007E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”</a:t>
            </a:r>
            <a:r>
              <a:rPr lang="ko-KR" altLang="en-US" sz="1400" b="1" dirty="0">
                <a:solidFill>
                  <a:srgbClr val="007E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으로 구성된 </a:t>
            </a:r>
            <a:r>
              <a:rPr lang="ko-KR" altLang="en-US" sz="1400" b="1" dirty="0" err="1">
                <a:solidFill>
                  <a:srgbClr val="007E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딕셔너리는</a:t>
            </a:r>
            <a:r>
              <a:rPr lang="ko-KR" altLang="en-US" sz="1400" b="1" dirty="0">
                <a:solidFill>
                  <a:srgbClr val="007E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sz="1400" b="1" dirty="0">
                <a:solidFill>
                  <a:srgbClr val="007E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values(), keys(), items() </a:t>
            </a:r>
            <a:r>
              <a:rPr lang="ko-KR" altLang="en-US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등 등의</a:t>
            </a:r>
            <a:endParaRPr lang="en-US" altLang="ko-KR" sz="14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>
              <a:lnSpc>
                <a:spcPct val="100000"/>
              </a:lnSpc>
            </a:pPr>
            <a:r>
              <a:rPr lang="ko-KR" altLang="en-US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메서드를 이용하여 키 또는 값을 순회할 수 있습니다</a:t>
            </a:r>
            <a:r>
              <a:rPr lang="en-US" altLang="ko-KR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989099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399F7276-1C81-0448-B2CD-A16EF2FC9A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866" y="2669724"/>
            <a:ext cx="8121600" cy="1295470"/>
          </a:xfrm>
          <a:prstGeom prst="rect">
            <a:avLst/>
          </a:prstGeom>
          <a:ln w="25400">
            <a:solidFill>
              <a:srgbClr val="556078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38E5B20-691A-5B41-AFDD-03FD0FCC6D65}"/>
              </a:ext>
            </a:extLst>
          </p:cNvPr>
          <p:cNvSpPr txBox="1"/>
          <p:nvPr/>
        </p:nvSpPr>
        <p:spPr>
          <a:xfrm>
            <a:off x="1065063" y="2131374"/>
            <a:ext cx="1502228" cy="30995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lIns="90000" tIns="46800" rIns="90000" bIns="46800" rtlCol="0" anchor="ctr">
            <a:spAutoFit/>
          </a:bodyPr>
          <a:lstStyle/>
          <a:p>
            <a:pPr algn="ctr"/>
            <a:r>
              <a:rPr kumimoji="1" lang="ko-KR" altLang="en-US" sz="1400" dirty="0">
                <a:solidFill>
                  <a:schemeClr val="tx2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리스트 순회하기</a:t>
            </a:r>
            <a:endParaRPr kumimoji="1" lang="ko-Kore-KR" altLang="en-US" sz="1400" dirty="0">
              <a:solidFill>
                <a:schemeClr val="tx2">
                  <a:lumMod val="50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F7D83E1B-51F4-1442-8CAD-4DEED49809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866" y="4843133"/>
            <a:ext cx="8121600" cy="1532143"/>
          </a:xfrm>
          <a:prstGeom prst="rect">
            <a:avLst/>
          </a:prstGeom>
          <a:ln w="25400">
            <a:solidFill>
              <a:srgbClr val="556078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29CEE60-7B09-DA41-8914-DF4B0C273F39}"/>
              </a:ext>
            </a:extLst>
          </p:cNvPr>
          <p:cNvSpPr txBox="1"/>
          <p:nvPr/>
        </p:nvSpPr>
        <p:spPr>
          <a:xfrm>
            <a:off x="1065063" y="4316466"/>
            <a:ext cx="1330672" cy="30995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lIns="90000" tIns="46800" rIns="90000" bIns="46800" rtlCol="0" anchor="ctr">
            <a:spAutoFit/>
          </a:bodyPr>
          <a:lstStyle/>
          <a:p>
            <a:pPr algn="ctr"/>
            <a:r>
              <a:rPr kumimoji="1" lang="ko-KR" altLang="en-US" sz="1400" dirty="0" err="1">
                <a:solidFill>
                  <a:schemeClr val="tx2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튜플</a:t>
            </a:r>
            <a:r>
              <a:rPr kumimoji="1" lang="ko-KR" altLang="en-US" sz="1400" dirty="0">
                <a:solidFill>
                  <a:schemeClr val="tx2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순회하기</a:t>
            </a:r>
            <a:endParaRPr kumimoji="1" lang="ko-Kore-KR" altLang="en-US" sz="1400" dirty="0">
              <a:solidFill>
                <a:schemeClr val="tx2">
                  <a:lumMod val="50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cxnSp>
        <p:nvCxnSpPr>
          <p:cNvPr id="38" name="직선 연결선 37"/>
          <p:cNvCxnSpPr/>
          <p:nvPr/>
        </p:nvCxnSpPr>
        <p:spPr>
          <a:xfrm>
            <a:off x="2479431" y="388744"/>
            <a:ext cx="0" cy="84614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3226930" y="333392"/>
            <a:ext cx="8670102" cy="877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앞서 반복문에서 활용했던 </a:t>
            </a:r>
            <a:r>
              <a:rPr lang="en-US" altLang="ko-Kore-KR" b="1" dirty="0">
                <a:solidFill>
                  <a:srgbClr val="007E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break</a:t>
            </a:r>
            <a:r>
              <a:rPr lang="en-US" altLang="ko-Kore-KR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dirty="0" err="1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예약어나</a:t>
            </a:r>
            <a:r>
              <a:rPr lang="ko-KR" altLang="en-US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b="1" dirty="0">
                <a:solidFill>
                  <a:srgbClr val="007E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continue</a:t>
            </a:r>
            <a:r>
              <a:rPr lang="en-US" altLang="ko-KR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dirty="0" err="1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예약어를</a:t>
            </a:r>
            <a:r>
              <a:rPr lang="ko-KR" altLang="en-US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활용하거나 </a:t>
            </a:r>
            <a:r>
              <a:rPr lang="ko-KR" altLang="en-US" dirty="0" err="1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순회문</a:t>
            </a:r>
            <a:r>
              <a:rPr lang="ko-KR" altLang="en-US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안에 </a:t>
            </a:r>
            <a:r>
              <a:rPr lang="ko-KR" altLang="en-US" dirty="0" err="1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순회문이</a:t>
            </a:r>
            <a:r>
              <a:rPr lang="ko-KR" altLang="en-US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있는 이중 </a:t>
            </a:r>
            <a:r>
              <a:rPr lang="ko-KR" altLang="en-US" dirty="0" err="1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순회문을</a:t>
            </a:r>
            <a:r>
              <a:rPr lang="ko-KR" altLang="en-US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이용하여 다양한 순회 구조를 표현할 수 있습니다</a:t>
            </a:r>
            <a:r>
              <a:rPr lang="en-US" altLang="ko-KR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  <a:endParaRPr lang="ko-Kore-KR" altLang="en-US" dirty="0">
              <a:solidFill>
                <a:srgbClr val="556078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85335" y="259914"/>
            <a:ext cx="2273379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ko-KR" altLang="en-US" sz="30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다양한</a:t>
            </a:r>
            <a:endParaRPr lang="en-US" altLang="ko-KR" sz="3000" dirty="0">
              <a:solidFill>
                <a:schemeClr val="bg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algn="r"/>
            <a:r>
              <a:rPr lang="ko-KR" altLang="en-US" sz="3000" dirty="0" err="1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순회문의</a:t>
            </a:r>
            <a:r>
              <a:rPr lang="ko-KR" altLang="en-US" sz="30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형태</a:t>
            </a:r>
            <a:endParaRPr lang="en-US" altLang="ko-KR" sz="3000" dirty="0">
              <a:solidFill>
                <a:schemeClr val="bg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504987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1CC93FB-DF50-934B-A22E-DDB06757F5C1}"/>
              </a:ext>
            </a:extLst>
          </p:cNvPr>
          <p:cNvSpPr txBox="1"/>
          <p:nvPr/>
        </p:nvSpPr>
        <p:spPr>
          <a:xfrm>
            <a:off x="1066118" y="397471"/>
            <a:ext cx="1896534" cy="30995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lIns="90000" tIns="46800" rIns="90000" bIns="46800" rtlCol="0" anchor="ctr">
            <a:spAutoFit/>
          </a:bodyPr>
          <a:lstStyle/>
          <a:p>
            <a:pPr algn="ctr"/>
            <a:r>
              <a:rPr kumimoji="1" lang="ko-Kore-KR" altLang="en-US" sz="1400" dirty="0">
                <a:solidFill>
                  <a:schemeClr val="tx2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이중순회문  이용하기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FC518C2-F366-F845-8CFE-38E7BAECF2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262" y="893093"/>
            <a:ext cx="6893587" cy="1773541"/>
          </a:xfrm>
          <a:prstGeom prst="rect">
            <a:avLst/>
          </a:prstGeom>
          <a:ln w="25400">
            <a:solidFill>
              <a:srgbClr val="556078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566147F-0CFF-1741-A697-73F66C6152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262" y="2852298"/>
            <a:ext cx="6893587" cy="3629038"/>
          </a:xfrm>
          <a:prstGeom prst="rect">
            <a:avLst/>
          </a:prstGeom>
          <a:ln w="25400">
            <a:solidFill>
              <a:srgbClr val="556078"/>
            </a:solidFill>
          </a:ln>
        </p:spPr>
      </p:pic>
    </p:spTree>
    <p:extLst>
      <p:ext uri="{BB962C8B-B14F-4D97-AF65-F5344CB8AC3E}">
        <p14:creationId xmlns:p14="http://schemas.microsoft.com/office/powerpoint/2010/main" val="35590470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-11834" y="162802"/>
            <a:ext cx="2470548" cy="12464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ko-KR" altLang="en-US" sz="2500" dirty="0" err="1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순회문의</a:t>
            </a:r>
            <a:r>
              <a:rPr lang="en-US" altLang="ko-KR" sz="25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ko-KR" altLang="en-US" sz="25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활용도를</a:t>
            </a:r>
            <a:endParaRPr lang="en-US" altLang="ko-KR" sz="2500" dirty="0">
              <a:solidFill>
                <a:schemeClr val="bg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algn="r"/>
            <a:r>
              <a:rPr lang="ko-KR" altLang="en-US" sz="25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높여주는</a:t>
            </a:r>
            <a:endParaRPr lang="en-US" altLang="ko-KR" sz="2500" dirty="0">
              <a:solidFill>
                <a:schemeClr val="bg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algn="r"/>
            <a:r>
              <a:rPr lang="ko-KR" altLang="en-US" sz="25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다양한 함수</a:t>
            </a:r>
            <a:endParaRPr lang="en-US" altLang="ko-KR" sz="2500" dirty="0">
              <a:solidFill>
                <a:schemeClr val="bg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47BB255B-504B-2041-9E2C-D62FB46BA2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820" y="2375995"/>
            <a:ext cx="7604724" cy="4206745"/>
          </a:xfrm>
          <a:prstGeom prst="rect">
            <a:avLst/>
          </a:prstGeom>
          <a:ln w="25400">
            <a:solidFill>
              <a:srgbClr val="556078"/>
            </a:solidFill>
          </a:ln>
        </p:spPr>
      </p:pic>
      <p:sp>
        <p:nvSpPr>
          <p:cNvPr id="17" name="텍스트 개체 틀 4">
            <a:extLst>
              <a:ext uri="{FF2B5EF4-FFF2-40B4-BE49-F238E27FC236}">
                <a16:creationId xmlns:a16="http://schemas.microsoft.com/office/drawing/2014/main" id="{CDA258CF-B2C1-D145-9ED1-4988CB695C58}"/>
              </a:ext>
            </a:extLst>
          </p:cNvPr>
          <p:cNvSpPr txBox="1">
            <a:spLocks/>
          </p:cNvSpPr>
          <p:nvPr/>
        </p:nvSpPr>
        <p:spPr>
          <a:xfrm>
            <a:off x="1076820" y="1856538"/>
            <a:ext cx="7984884" cy="379527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lang="ko-KR" altLang="en-US" sz="1200" kern="1200" smtClean="0">
                <a:solidFill>
                  <a:schemeClr val="tx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※ </a:t>
            </a:r>
            <a:r>
              <a:rPr lang="en-US" altLang="ko-KR" sz="1400" b="1" dirty="0">
                <a:solidFill>
                  <a:srgbClr val="007E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list</a:t>
            </a:r>
            <a:r>
              <a:rPr lang="en-US" altLang="ko-KR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</a:t>
            </a:r>
            <a:r>
              <a:rPr lang="en-US" altLang="ko-KR" sz="1400" b="1" dirty="0">
                <a:solidFill>
                  <a:srgbClr val="007E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range</a:t>
            </a:r>
            <a:r>
              <a:rPr lang="en-US" altLang="ko-KR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</a:t>
            </a:r>
            <a:r>
              <a:rPr lang="en-US" altLang="ko-KR" sz="1400" b="1" dirty="0">
                <a:solidFill>
                  <a:srgbClr val="007E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10</a:t>
            </a:r>
            <a:r>
              <a:rPr lang="en-US" altLang="ko-KR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)) </a:t>
            </a:r>
            <a:r>
              <a:rPr lang="ko-KR" altLang="en-US" sz="14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으로</a:t>
            </a:r>
            <a:r>
              <a:rPr lang="ko-KR" altLang="en-US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</a:t>
            </a:r>
            <a:r>
              <a:rPr lang="ko-KR" altLang="en-US" sz="14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부터</a:t>
            </a:r>
            <a:r>
              <a:rPr lang="ko-KR" altLang="en-US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9</a:t>
            </a:r>
            <a:r>
              <a:rPr lang="ko-KR" altLang="en-US" sz="14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까지의</a:t>
            </a:r>
            <a:r>
              <a:rPr lang="ko-KR" altLang="en-US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숫자를 원소로 갖는 리스트를 생성할 수도 있습니다</a:t>
            </a:r>
            <a:r>
              <a:rPr lang="en-US" altLang="ko-KR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</a:p>
        </p:txBody>
      </p:sp>
      <p:sp>
        <p:nvSpPr>
          <p:cNvPr id="15" name="텍스트 개체 틀 10">
            <a:extLst>
              <a:ext uri="{FF2B5EF4-FFF2-40B4-BE49-F238E27FC236}">
                <a16:creationId xmlns:a16="http://schemas.microsoft.com/office/drawing/2014/main" id="{A956347B-F001-584B-8523-E9D88C655910}"/>
              </a:ext>
            </a:extLst>
          </p:cNvPr>
          <p:cNvSpPr txBox="1">
            <a:spLocks/>
          </p:cNvSpPr>
          <p:nvPr/>
        </p:nvSpPr>
        <p:spPr>
          <a:xfrm>
            <a:off x="3226930" y="356495"/>
            <a:ext cx="6619022" cy="91496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ore-KR" altLang="en-US" sz="18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파이썬에서 제공하는 </a:t>
            </a:r>
            <a:r>
              <a:rPr lang="en-US" altLang="ko-Kore-KR" sz="1800" b="1" dirty="0">
                <a:solidFill>
                  <a:srgbClr val="007E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range(), enumerate(), zip() </a:t>
            </a:r>
            <a:r>
              <a:rPr lang="ko-KR" altLang="en-US" sz="18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함수를  </a:t>
            </a:r>
            <a:r>
              <a:rPr lang="ko-KR" altLang="en-US" sz="1800" dirty="0" err="1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순회문과</a:t>
            </a:r>
            <a:r>
              <a:rPr lang="ko-KR" altLang="en-US" sz="18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함께 활용하여 원소를 다양하게 이용할 수 있습니다</a:t>
            </a:r>
            <a:r>
              <a:rPr lang="en-US" altLang="ko-KR" sz="18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  <a:endParaRPr lang="ko-Kore-KR" altLang="en-US" sz="1800" dirty="0">
              <a:solidFill>
                <a:srgbClr val="556078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559609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DD09B2E-2414-ED4C-A6B0-0F9404307560}"/>
              </a:ext>
            </a:extLst>
          </p:cNvPr>
          <p:cNvSpPr txBox="1"/>
          <p:nvPr/>
        </p:nvSpPr>
        <p:spPr>
          <a:xfrm>
            <a:off x="1056974" y="1250521"/>
            <a:ext cx="1803332" cy="30995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lIns="90000" tIns="46800" rIns="90000" bIns="46800" rtlCol="0" anchor="ctr">
            <a:spAutoFit/>
          </a:bodyPr>
          <a:lstStyle>
            <a:defPPr>
              <a:defRPr lang="ko-Kore-KR"/>
            </a:defPPr>
            <a:lvl1pPr algn="ctr">
              <a:defRPr kumimoji="1" sz="1400">
                <a:solidFill>
                  <a:schemeClr val="tx2">
                    <a:lumMod val="50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defRPr>
            </a:lvl1pPr>
          </a:lstStyle>
          <a:p>
            <a:r>
              <a:rPr lang="en" altLang="ko-Kore-KR" dirty="0">
                <a:solidFill>
                  <a:srgbClr val="007E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enumerate</a:t>
            </a:r>
            <a:r>
              <a:rPr lang="en" altLang="ko-Kore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() </a:t>
            </a:r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함수</a:t>
            </a:r>
            <a:endParaRPr lang="ko-Kore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BCE3D8D-187E-2F4D-9B5D-F21AFC75AF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262" y="1822637"/>
            <a:ext cx="4631200" cy="533230"/>
          </a:xfrm>
          <a:prstGeom prst="rect">
            <a:avLst/>
          </a:prstGeom>
          <a:ln w="25400">
            <a:solidFill>
              <a:srgbClr val="556078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9783528-A7C4-5743-B30F-5F59B63746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262" y="2603836"/>
            <a:ext cx="8121600" cy="3105501"/>
          </a:xfrm>
          <a:prstGeom prst="rect">
            <a:avLst/>
          </a:prstGeom>
          <a:ln w="25400">
            <a:solidFill>
              <a:srgbClr val="556078"/>
            </a:solidFill>
          </a:ln>
        </p:spPr>
      </p:pic>
    </p:spTree>
    <p:extLst>
      <p:ext uri="{BB962C8B-B14F-4D97-AF65-F5344CB8AC3E}">
        <p14:creationId xmlns:p14="http://schemas.microsoft.com/office/powerpoint/2010/main" val="5611227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DD09B2E-2414-ED4C-A6B0-0F9404307560}"/>
              </a:ext>
            </a:extLst>
          </p:cNvPr>
          <p:cNvSpPr txBox="1"/>
          <p:nvPr/>
        </p:nvSpPr>
        <p:spPr>
          <a:xfrm>
            <a:off x="1056974" y="1788708"/>
            <a:ext cx="1193733" cy="30995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lIns="90000" tIns="46800" rIns="90000" bIns="46800" rtlCol="0" anchor="ctr">
            <a:spAutoFit/>
          </a:bodyPr>
          <a:lstStyle>
            <a:defPPr>
              <a:defRPr lang="ko-Kore-KR"/>
            </a:defPPr>
            <a:lvl1pPr algn="ctr">
              <a:defRPr kumimoji="1" sz="1400">
                <a:solidFill>
                  <a:schemeClr val="tx2">
                    <a:lumMod val="50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defRPr>
            </a:lvl1pPr>
          </a:lstStyle>
          <a:p>
            <a:r>
              <a:rPr lang="en" altLang="ko-Kore-KR" b="1" dirty="0">
                <a:solidFill>
                  <a:srgbClr val="007E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zip</a:t>
            </a:r>
            <a:r>
              <a:rPr lang="en" altLang="ko-Kore-KR" dirty="0">
                <a:solidFill>
                  <a:srgbClr val="007E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()</a:t>
            </a:r>
            <a:r>
              <a:rPr lang="en" altLang="ko-Kore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함수</a:t>
            </a:r>
            <a:endParaRPr lang="ko-Kore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902C3C7-8AFA-4D4B-828B-74CEF7514F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262" y="3168887"/>
            <a:ext cx="8121600" cy="1985418"/>
          </a:xfrm>
          <a:prstGeom prst="rect">
            <a:avLst/>
          </a:prstGeom>
          <a:ln w="25400">
            <a:solidFill>
              <a:srgbClr val="556078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BE18804-6213-5146-B4A9-6CC52B1F04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262" y="2297629"/>
            <a:ext cx="6087467" cy="539524"/>
          </a:xfrm>
          <a:prstGeom prst="rect">
            <a:avLst/>
          </a:prstGeom>
          <a:ln w="25400">
            <a:solidFill>
              <a:srgbClr val="556078"/>
            </a:solidFill>
          </a:ln>
        </p:spPr>
      </p:pic>
    </p:spTree>
    <p:extLst>
      <p:ext uri="{BB962C8B-B14F-4D97-AF65-F5344CB8AC3E}">
        <p14:creationId xmlns:p14="http://schemas.microsoft.com/office/powerpoint/2010/main" val="22412651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3">
            <a:extLst>
              <a:ext uri="{FF2B5EF4-FFF2-40B4-BE49-F238E27FC236}">
                <a16:creationId xmlns:a16="http://schemas.microsoft.com/office/drawing/2014/main" id="{63B00EC2-9E7A-EF4C-A542-701790912E85}"/>
              </a:ext>
            </a:extLst>
          </p:cNvPr>
          <p:cNvSpPr txBox="1"/>
          <p:nvPr/>
        </p:nvSpPr>
        <p:spPr>
          <a:xfrm>
            <a:off x="4915328" y="2323043"/>
            <a:ext cx="2374368" cy="1077218"/>
          </a:xfrm>
          <a:prstGeom prst="rect">
            <a:avLst/>
          </a:prstGeom>
          <a:noFill/>
          <a:ln w="25400">
            <a:solidFill>
              <a:srgbClr val="556078"/>
            </a:solidFill>
          </a:ln>
        </p:spPr>
        <p:txBody>
          <a:bodyPr wrap="none" rtlCol="0">
            <a:spAutoFit/>
          </a:bodyPr>
          <a:lstStyle>
            <a:defPPr>
              <a:defRPr lang="ko-Kore-K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ore-KR" sz="3200" b="1" dirty="0">
                <a:solidFill>
                  <a:srgbClr val="007E00"/>
                </a:solidFill>
                <a:latin typeface="Courier" pitchFamily="2" charset="0"/>
              </a:rPr>
              <a:t>if</a:t>
            </a:r>
            <a:r>
              <a:rPr kumimoji="1" lang="en-US" altLang="ko-Kore-KR" sz="3200" b="1" dirty="0">
                <a:latin typeface="Courier" pitchFamily="2" charset="0"/>
              </a:rPr>
              <a:t> </a:t>
            </a:r>
            <a:r>
              <a:rPr kumimoji="1" lang="ko-KR" altLang="en-US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조건</a:t>
            </a:r>
            <a:r>
              <a:rPr kumimoji="1" lang="en-US" altLang="ko-Kore-KR" sz="3200" b="1" dirty="0">
                <a:latin typeface="Courier" pitchFamily="2" charset="0"/>
              </a:rPr>
              <a:t>:</a:t>
            </a:r>
            <a:br>
              <a:rPr kumimoji="1" lang="en-US" altLang="ko-Kore-KR" sz="3200" b="1" dirty="0">
                <a:latin typeface="Courier" pitchFamily="2" charset="0"/>
              </a:rPr>
            </a:br>
            <a:r>
              <a:rPr kumimoji="1" lang="en-US" altLang="ko-Kore-KR" sz="3200" b="1" dirty="0">
                <a:latin typeface="Courier" pitchFamily="2" charset="0"/>
              </a:rPr>
              <a:t>    </a:t>
            </a:r>
            <a:r>
              <a:rPr kumimoji="1" lang="ko-KR" altLang="en-US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실행할 문장</a:t>
            </a:r>
            <a:endParaRPr kumimoji="1" lang="ko-Kore-KR" altLang="en-US" sz="3200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sp>
        <p:nvSpPr>
          <p:cNvPr id="49" name="TextBox 5">
            <a:extLst>
              <a:ext uri="{FF2B5EF4-FFF2-40B4-BE49-F238E27FC236}">
                <a16:creationId xmlns:a16="http://schemas.microsoft.com/office/drawing/2014/main" id="{19093C7F-44B2-8546-92AE-F30FAEA95A10}"/>
              </a:ext>
            </a:extLst>
          </p:cNvPr>
          <p:cNvSpPr txBox="1"/>
          <p:nvPr/>
        </p:nvSpPr>
        <p:spPr>
          <a:xfrm>
            <a:off x="4920137" y="3704996"/>
            <a:ext cx="2364750" cy="1077218"/>
          </a:xfrm>
          <a:prstGeom prst="rect">
            <a:avLst/>
          </a:prstGeom>
          <a:noFill/>
          <a:ln w="25400">
            <a:solidFill>
              <a:srgbClr val="556078"/>
            </a:solidFill>
          </a:ln>
        </p:spPr>
        <p:txBody>
          <a:bodyPr wrap="none" rtlCol="0">
            <a:spAutoFit/>
          </a:bodyPr>
          <a:lstStyle>
            <a:defPPr>
              <a:defRPr lang="ko-Kore-K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ore-KR" sz="3200" b="1" dirty="0">
                <a:solidFill>
                  <a:srgbClr val="007E00"/>
                </a:solidFill>
                <a:latin typeface="Courier" pitchFamily="2" charset="0"/>
              </a:rPr>
              <a:t>while</a:t>
            </a:r>
            <a:r>
              <a:rPr kumimoji="1" lang="en-US" altLang="ko-Kore-KR" sz="3200" b="1" dirty="0">
                <a:latin typeface="Courier" pitchFamily="2" charset="0"/>
              </a:rPr>
              <a:t> </a:t>
            </a:r>
            <a:r>
              <a:rPr kumimoji="1" lang="ko-KR" altLang="en-US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조건</a:t>
            </a:r>
            <a:r>
              <a:rPr kumimoji="1" lang="en-US" altLang="ko-KR" sz="3200" b="1" dirty="0">
                <a:latin typeface="Courier" pitchFamily="2" charset="0"/>
              </a:rPr>
              <a:t>:</a:t>
            </a:r>
            <a:br>
              <a:rPr kumimoji="1" lang="en-US" altLang="ko-KR" sz="3200" b="1" dirty="0">
                <a:latin typeface="Courier" pitchFamily="2" charset="0"/>
              </a:rPr>
            </a:br>
            <a:r>
              <a:rPr kumimoji="1" lang="en-US" altLang="ko-KR" sz="3200" b="1" dirty="0">
                <a:latin typeface="Courier" pitchFamily="2" charset="0"/>
              </a:rPr>
              <a:t>    </a:t>
            </a:r>
            <a:r>
              <a:rPr kumimoji="1" lang="ko-KR" altLang="en-US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실행할 코드</a:t>
            </a:r>
            <a:endParaRPr kumimoji="1" lang="ko-Kore-KR" altLang="en-US" sz="3200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sp>
        <p:nvSpPr>
          <p:cNvPr id="50" name="TextBox 6">
            <a:extLst>
              <a:ext uri="{FF2B5EF4-FFF2-40B4-BE49-F238E27FC236}">
                <a16:creationId xmlns:a16="http://schemas.microsoft.com/office/drawing/2014/main" id="{645EC65A-795E-AB4D-B7AE-1B5F8D48ADA5}"/>
              </a:ext>
            </a:extLst>
          </p:cNvPr>
          <p:cNvSpPr txBox="1"/>
          <p:nvPr/>
        </p:nvSpPr>
        <p:spPr>
          <a:xfrm>
            <a:off x="4072149" y="5086948"/>
            <a:ext cx="4060727" cy="1077218"/>
          </a:xfrm>
          <a:prstGeom prst="rect">
            <a:avLst/>
          </a:prstGeom>
          <a:noFill/>
          <a:ln w="25400">
            <a:solidFill>
              <a:srgbClr val="556078"/>
            </a:solidFill>
          </a:ln>
        </p:spPr>
        <p:txBody>
          <a:bodyPr wrap="none" rtlCol="0">
            <a:spAutoFit/>
          </a:bodyPr>
          <a:lstStyle>
            <a:defPPr>
              <a:defRPr lang="ko-Kore-K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ore-KR" sz="3200" b="1" dirty="0">
                <a:solidFill>
                  <a:srgbClr val="007E00"/>
                </a:solidFill>
                <a:latin typeface="Courier" pitchFamily="2" charset="0"/>
              </a:rPr>
              <a:t>for</a:t>
            </a:r>
            <a:r>
              <a:rPr kumimoji="1" lang="en-US" altLang="ko-Kore-KR" sz="3200" b="1" dirty="0">
                <a:latin typeface="Courier" pitchFamily="2" charset="0"/>
              </a:rPr>
              <a:t> </a:t>
            </a:r>
            <a:r>
              <a:rPr kumimoji="1" lang="ko-KR" altLang="en-US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원소</a:t>
            </a:r>
            <a:r>
              <a:rPr kumimoji="1" lang="ko-KR" altLang="en-US" sz="3200" b="1" dirty="0">
                <a:latin typeface="Courier" pitchFamily="2" charset="0"/>
              </a:rPr>
              <a:t> </a:t>
            </a:r>
            <a:r>
              <a:rPr kumimoji="1" lang="en-US" altLang="ko-KR" sz="3200" b="1" dirty="0">
                <a:solidFill>
                  <a:srgbClr val="007E00"/>
                </a:solidFill>
                <a:latin typeface="Courier" pitchFamily="2" charset="0"/>
              </a:rPr>
              <a:t>in</a:t>
            </a:r>
            <a:r>
              <a:rPr kumimoji="1" lang="en-US" altLang="ko-KR" sz="3200" b="1" dirty="0">
                <a:latin typeface="Courier" pitchFamily="2" charset="0"/>
              </a:rPr>
              <a:t> </a:t>
            </a:r>
            <a:r>
              <a:rPr kumimoji="1" lang="ko-KR" altLang="en-US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순회할</a:t>
            </a:r>
            <a:r>
              <a:rPr kumimoji="1" lang="en-US" altLang="ko-KR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</a:t>
            </a:r>
            <a:r>
              <a:rPr kumimoji="1" lang="ko-KR" altLang="en-US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자료</a:t>
            </a:r>
            <a:r>
              <a:rPr kumimoji="1" lang="en-US" altLang="ko-KR" sz="3200" b="1" dirty="0">
                <a:latin typeface="Courier" pitchFamily="2" charset="0"/>
              </a:rPr>
              <a:t>:</a:t>
            </a:r>
            <a:br>
              <a:rPr kumimoji="1" lang="en-US" altLang="ko-KR" sz="3200" b="1" dirty="0">
                <a:latin typeface="Courier" pitchFamily="2" charset="0"/>
              </a:rPr>
            </a:br>
            <a:r>
              <a:rPr kumimoji="1" lang="en-US" altLang="ko-KR" sz="3200" b="1" dirty="0">
                <a:latin typeface="Courier" pitchFamily="2" charset="0"/>
              </a:rPr>
              <a:t>    </a:t>
            </a:r>
            <a:r>
              <a:rPr kumimoji="1" lang="ko-KR" altLang="en-US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실행할 코드</a:t>
            </a:r>
            <a:endParaRPr kumimoji="1" lang="ko-Kore-KR" altLang="en-US" sz="3200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111871" y="475044"/>
            <a:ext cx="1346843" cy="6309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ko-KR" altLang="en-US" sz="3500" dirty="0" err="1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제어문</a:t>
            </a:r>
            <a:endParaRPr lang="ko-KR" altLang="en-US" sz="3500" dirty="0">
              <a:solidFill>
                <a:schemeClr val="bg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3230880" y="98018"/>
            <a:ext cx="9726168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400" dirty="0" err="1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파이썬에서는</a:t>
            </a:r>
            <a:r>
              <a:rPr kumimoji="1" lang="ko-KR" altLang="en-US" sz="14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어떠한 조건에 따라 특정 코드를 실행시킬지</a:t>
            </a:r>
            <a:r>
              <a:rPr kumimoji="1" lang="en-US" altLang="ko-KR" sz="14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kumimoji="1" lang="ko-KR" altLang="en-US" sz="14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또는 특정 코드를 반복해서 실행할지 결정하여</a:t>
            </a:r>
            <a:endParaRPr kumimoji="1" lang="en-US" altLang="ko-KR" sz="1400" dirty="0">
              <a:solidFill>
                <a:srgbClr val="556078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4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프로그래밍할 수 있도록 </a:t>
            </a:r>
            <a:r>
              <a:rPr kumimoji="1" lang="ko-KR" altLang="en-US" sz="1400" b="1" dirty="0" err="1">
                <a:solidFill>
                  <a:srgbClr val="007E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조건문</a:t>
            </a:r>
            <a:r>
              <a:rPr kumimoji="1" lang="en-US" altLang="ko-KR" sz="1400" b="1" dirty="0">
                <a:solidFill>
                  <a:srgbClr val="007E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kumimoji="1" lang="ko-KR" altLang="en-US" sz="1400" b="1" dirty="0" err="1">
                <a:solidFill>
                  <a:srgbClr val="007E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반복문</a:t>
            </a:r>
            <a:r>
              <a:rPr kumimoji="1" lang="en-US" altLang="ko-KR" sz="1400" b="1" dirty="0">
                <a:solidFill>
                  <a:srgbClr val="007E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kumimoji="1" lang="ko-KR" altLang="en-US" sz="1400" b="1" dirty="0" err="1">
                <a:solidFill>
                  <a:srgbClr val="007E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순회문</a:t>
            </a:r>
            <a:r>
              <a:rPr kumimoji="1" lang="ko-KR" altLang="en-US" sz="1400" dirty="0" err="1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과</a:t>
            </a:r>
            <a:r>
              <a:rPr kumimoji="1" lang="ko-KR" altLang="en-US" sz="14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같은 </a:t>
            </a:r>
            <a:r>
              <a:rPr kumimoji="1" lang="ko-KR" altLang="en-US" sz="1400" b="1" dirty="0" err="1">
                <a:solidFill>
                  <a:srgbClr val="007E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제어문</a:t>
            </a:r>
            <a:r>
              <a:rPr kumimoji="1" lang="ko-KR" altLang="en-US" sz="1400" dirty="0" err="1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을</a:t>
            </a:r>
            <a:r>
              <a:rPr kumimoji="1" lang="ko-KR" altLang="en-US" sz="14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제공합니다</a:t>
            </a:r>
            <a:r>
              <a:rPr kumimoji="1" lang="en-US" altLang="ko-KR" sz="14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kumimoji="1" lang="ko-KR" altLang="en-US" sz="14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이들 </a:t>
            </a:r>
            <a:r>
              <a:rPr kumimoji="1" lang="ko-KR" altLang="en-US" sz="1400" b="1" dirty="0" err="1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제어문은</a:t>
            </a:r>
            <a:r>
              <a:rPr kumimoji="1" lang="ko-KR" altLang="en-US" sz="1400" b="1" dirty="0">
                <a:solidFill>
                  <a:srgbClr val="C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블록</a:t>
            </a:r>
            <a:r>
              <a:rPr kumimoji="1" lang="en-US" altLang="ko-KR" sz="1400" b="1" dirty="0">
                <a:solidFill>
                  <a:srgbClr val="C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(Block)</a:t>
            </a:r>
            <a:r>
              <a:rPr kumimoji="1" lang="ko-KR" altLang="en-US" sz="14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의 형태로 구현할 수 있는데요</a:t>
            </a:r>
            <a:r>
              <a:rPr kumimoji="1" lang="en-US" altLang="ko-KR" sz="14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kumimoji="1" lang="ko-KR" altLang="en-US" sz="1400" dirty="0" err="1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제어문을</a:t>
            </a:r>
            <a:r>
              <a:rPr kumimoji="1" lang="ko-KR" altLang="en-US" sz="14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다양하게 활용하여 원하는 결과를 얻을 수 있는 프로그래밍을 수행해보겠습니다</a:t>
            </a:r>
            <a:r>
              <a:rPr kumimoji="1" lang="en-US" altLang="ko-KR" sz="14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  <a:endParaRPr kumimoji="1" lang="ko-KR" altLang="en-US" sz="1400" dirty="0">
              <a:solidFill>
                <a:srgbClr val="556078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613667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378987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680662" y="196597"/>
            <a:ext cx="1778052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ko-KR" altLang="en-US" sz="3500" dirty="0" err="1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파이썬의</a:t>
            </a:r>
            <a:endParaRPr lang="en-US" altLang="ko-KR" sz="3500" dirty="0">
              <a:solidFill>
                <a:schemeClr val="bg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algn="r"/>
            <a:r>
              <a:rPr lang="ko-KR" altLang="en-US" sz="35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블록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A91F99D-931D-294B-8F4E-0FEA7405F57F}"/>
              </a:ext>
            </a:extLst>
          </p:cNvPr>
          <p:cNvSpPr txBox="1"/>
          <p:nvPr/>
        </p:nvSpPr>
        <p:spPr>
          <a:xfrm>
            <a:off x="1059892" y="1883912"/>
            <a:ext cx="1291295" cy="30995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lIns="90000" tIns="46800" rIns="90000" bIns="46800" rtlCol="0" anchor="ctr">
            <a:spAutoFit/>
          </a:bodyPr>
          <a:lstStyle/>
          <a:p>
            <a:pPr algn="ctr"/>
            <a:r>
              <a:rPr kumimoji="1" lang="ko-Kore-KR" altLang="en-US" sz="1400" dirty="0">
                <a:solidFill>
                  <a:schemeClr val="tx2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블록 이해하기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8F68563F-CC72-4645-930E-3635BE41C9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125" y="2350491"/>
            <a:ext cx="8121600" cy="2682017"/>
          </a:xfrm>
          <a:prstGeom prst="rect">
            <a:avLst/>
          </a:prstGeom>
          <a:ln w="25400">
            <a:solidFill>
              <a:srgbClr val="556078"/>
            </a:solidFill>
          </a:ln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68CFBF8A-B9FD-534F-9CA4-ACAF715F26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125" y="5531915"/>
            <a:ext cx="8121600" cy="1060657"/>
          </a:xfrm>
          <a:prstGeom prst="rect">
            <a:avLst/>
          </a:prstGeom>
          <a:ln w="25400">
            <a:solidFill>
              <a:srgbClr val="556078"/>
            </a:solidFill>
          </a:ln>
        </p:spPr>
      </p:pic>
      <p:sp>
        <p:nvSpPr>
          <p:cNvPr id="18" name="텍스트 개체 틀 4">
            <a:extLst>
              <a:ext uri="{FF2B5EF4-FFF2-40B4-BE49-F238E27FC236}">
                <a16:creationId xmlns:a16="http://schemas.microsoft.com/office/drawing/2014/main" id="{D9D1D943-EA4C-6E4D-B560-1410940498F3}"/>
              </a:ext>
            </a:extLst>
          </p:cNvPr>
          <p:cNvSpPr txBox="1">
            <a:spLocks/>
          </p:cNvSpPr>
          <p:nvPr/>
        </p:nvSpPr>
        <p:spPr>
          <a:xfrm>
            <a:off x="1705540" y="5081668"/>
            <a:ext cx="3004421" cy="342786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lang="ko-KR" altLang="en-US" sz="1200" kern="1200" smtClean="0">
                <a:solidFill>
                  <a:schemeClr val="tx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rgbClr val="B71817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※</a:t>
            </a:r>
            <a:r>
              <a:rPr lang="en" altLang="ko-Kore-KR" dirty="0">
                <a:solidFill>
                  <a:srgbClr val="B71817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IndentationError</a:t>
            </a:r>
            <a:r>
              <a:rPr lang="en" altLang="ko-Kore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에러 발생</a:t>
            </a:r>
            <a:endParaRPr lang="en-US" altLang="ko-Kore-KR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229615" y="100788"/>
            <a:ext cx="843686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 err="1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파이썬의</a:t>
            </a:r>
            <a:r>
              <a:rPr lang="ko-KR" altLang="en-US" sz="14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sz="1400" b="1" dirty="0">
                <a:solidFill>
                  <a:srgbClr val="007E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블록</a:t>
            </a:r>
            <a:r>
              <a:rPr lang="en-US" altLang="ko-KR" sz="1400" dirty="0">
                <a:solidFill>
                  <a:srgbClr val="007E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(Block)</a:t>
            </a:r>
            <a:r>
              <a:rPr lang="ko-KR" altLang="en-US" sz="14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은 </a:t>
            </a:r>
            <a:r>
              <a:rPr lang="ko-KR" altLang="en-US" sz="1400" dirty="0" err="1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복합문의</a:t>
            </a:r>
            <a:r>
              <a:rPr lang="ko-KR" altLang="en-US" sz="14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실행 단위가 되는 연속된 코드의 묶음입니다</a:t>
            </a:r>
            <a:r>
              <a:rPr lang="en-US" altLang="ko-KR" sz="14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  <a:r>
              <a:rPr lang="ko-KR" altLang="en-US" sz="14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endParaRPr lang="en-US" altLang="ko-KR" sz="1400" dirty="0">
              <a:solidFill>
                <a:srgbClr val="556078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4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여기서 </a:t>
            </a:r>
            <a:r>
              <a:rPr lang="ko-Kore-KR" altLang="en-US" sz="1400" b="1" dirty="0">
                <a:solidFill>
                  <a:srgbClr val="007E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복합문</a:t>
            </a:r>
            <a:r>
              <a:rPr lang="en-US" altLang="ko-Kore-KR" sz="1400" dirty="0">
                <a:solidFill>
                  <a:srgbClr val="007E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(Compound Statement)</a:t>
            </a:r>
            <a:r>
              <a:rPr lang="ko-KR" altLang="en-US" sz="14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이란 여러 줄의 코드로 제어 흐름 구조를 </a:t>
            </a:r>
            <a:endParaRPr lang="en-US" altLang="ko-KR" sz="1400" dirty="0">
              <a:solidFill>
                <a:srgbClr val="556078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나타낸 코드 문장을 말합니다</a:t>
            </a:r>
            <a:r>
              <a:rPr lang="en-US" altLang="ko-KR" sz="14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블록은 보통 띄어쓰기 네 칸 들여쓰기 또는 탭 한 칸 들여쓰기로 구분합니다</a:t>
            </a:r>
            <a:r>
              <a:rPr lang="en-US" altLang="ko-KR" sz="14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472646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369428" y="2921168"/>
            <a:ext cx="34531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 err="1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조건문</a:t>
            </a:r>
            <a:r>
              <a:rPr lang="en-US" altLang="ko-KR" sz="60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:</a:t>
            </a:r>
            <a:r>
              <a:rPr lang="ko-KR" altLang="en-US" sz="60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</a:t>
            </a:r>
            <a:r>
              <a:rPr lang="en-US" altLang="ko-KR" sz="60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if</a:t>
            </a:r>
            <a:endParaRPr lang="ko-KR" altLang="en-US" sz="6000" dirty="0">
              <a:solidFill>
                <a:schemeClr val="bg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01536" y="1372134"/>
            <a:ext cx="164399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ko-KR" altLang="en-US" dirty="0" err="1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제어문</a:t>
            </a:r>
            <a:endParaRPr lang="ko-KR" altLang="en-US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822562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BD4A5167-62C9-AD45-8E09-781F263299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125" y="2506618"/>
            <a:ext cx="6935354" cy="3978476"/>
          </a:xfrm>
          <a:prstGeom prst="rect">
            <a:avLst/>
          </a:prstGeom>
          <a:ln w="25400">
            <a:solidFill>
              <a:srgbClr val="556078"/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A91F99D-931D-294B-8F4E-0FEA7405F57F}"/>
              </a:ext>
            </a:extLst>
          </p:cNvPr>
          <p:cNvSpPr txBox="1"/>
          <p:nvPr/>
        </p:nvSpPr>
        <p:spPr>
          <a:xfrm>
            <a:off x="1041604" y="1929632"/>
            <a:ext cx="1291295" cy="30995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lIns="90000" tIns="46800" rIns="90000" bIns="46800" rtlCol="0" anchor="ctr">
            <a:spAutoFit/>
          </a:bodyPr>
          <a:lstStyle/>
          <a:p>
            <a:pPr algn="ctr"/>
            <a:r>
              <a:rPr kumimoji="1" lang="ko-Kore-KR" altLang="en-US" sz="1400" dirty="0">
                <a:solidFill>
                  <a:schemeClr val="tx2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블록 이해하기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680662" y="196597"/>
            <a:ext cx="1778052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ko-KR" altLang="en-US" sz="3500" dirty="0" err="1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파이썬의</a:t>
            </a:r>
            <a:endParaRPr lang="en-US" altLang="ko-KR" sz="3500" dirty="0">
              <a:solidFill>
                <a:schemeClr val="bg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algn="r"/>
            <a:r>
              <a:rPr lang="ko-KR" altLang="en-US" sz="3500" dirty="0" err="1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조건문</a:t>
            </a:r>
            <a:endParaRPr lang="ko-KR" altLang="en-US" sz="3500" dirty="0">
              <a:solidFill>
                <a:schemeClr val="bg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3230880" y="170228"/>
            <a:ext cx="732129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600" dirty="0" err="1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조건문은</a:t>
            </a:r>
            <a:r>
              <a:rPr kumimoji="1" lang="ko-KR" altLang="en-US" sz="16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조건에 따라서</a:t>
            </a:r>
            <a:r>
              <a:rPr kumimoji="1" lang="en-US" altLang="ko-KR" sz="1600" b="1" dirty="0">
                <a:solidFill>
                  <a:srgbClr val="007E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(True of False) </a:t>
            </a:r>
            <a:r>
              <a:rPr kumimoji="1" lang="ko-KR" altLang="en-US" sz="16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블록을 실행하는 </a:t>
            </a:r>
            <a:r>
              <a:rPr kumimoji="1" lang="ko-KR" altLang="en-US" sz="1600" dirty="0" err="1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제어문입니다</a:t>
            </a:r>
            <a:r>
              <a:rPr kumimoji="1" lang="en-US" altLang="ko-KR" sz="16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kumimoji="1" lang="ko-KR" altLang="en-US" sz="1600" dirty="0" err="1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조건문의</a:t>
            </a:r>
            <a:r>
              <a:rPr kumimoji="1" lang="ko-KR" altLang="en-US" sz="16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조건이 </a:t>
            </a:r>
            <a:r>
              <a:rPr kumimoji="1" lang="en-US" altLang="ko-KR" sz="1600" b="1" dirty="0">
                <a:solidFill>
                  <a:srgbClr val="007E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True</a:t>
            </a:r>
            <a:r>
              <a:rPr kumimoji="1" lang="en-US" altLang="ko-KR" sz="16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kumimoji="1" lang="ko-KR" altLang="en-US" sz="16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일</a:t>
            </a:r>
            <a:r>
              <a:rPr kumimoji="1" lang="en-US" altLang="ko-KR" sz="16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kumimoji="1" lang="ko-KR" altLang="en-US" sz="16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경우 해당 블록을 실행하며</a:t>
            </a:r>
            <a:r>
              <a:rPr kumimoji="1" lang="en-US" altLang="ko-KR" sz="16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kumimoji="1" lang="en-US" altLang="ko-KR" sz="1600" b="1" dirty="0">
                <a:solidFill>
                  <a:srgbClr val="007E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False</a:t>
            </a:r>
            <a:r>
              <a:rPr kumimoji="1" lang="ko-KR" altLang="en-US" sz="16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일 경우 해당</a:t>
            </a:r>
            <a:endParaRPr kumimoji="1" lang="en-US" altLang="ko-KR" sz="1600" dirty="0">
              <a:solidFill>
                <a:srgbClr val="556078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6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블록을 실행하지 않고 블록 다음 줄로 넘어갑니다</a:t>
            </a:r>
            <a:r>
              <a:rPr kumimoji="1" lang="en-US" altLang="ko-KR" sz="16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192027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9E0410E-69D7-F041-A002-C9184F024854}"/>
              </a:ext>
            </a:extLst>
          </p:cNvPr>
          <p:cNvSpPr txBox="1"/>
          <p:nvPr/>
        </p:nvSpPr>
        <p:spPr>
          <a:xfrm>
            <a:off x="1071781" y="1252901"/>
            <a:ext cx="1446278" cy="30995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lIns="90000" tIns="46800" rIns="90000" bIns="46800" rtlCol="0" anchor="ctr">
            <a:spAutoFit/>
          </a:bodyPr>
          <a:lstStyle/>
          <a:p>
            <a:pPr algn="ctr"/>
            <a:r>
              <a:rPr kumimoji="1" lang="ko-KR" altLang="en-US" sz="1400" dirty="0" err="1">
                <a:solidFill>
                  <a:schemeClr val="tx2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조건문</a:t>
            </a:r>
            <a:r>
              <a:rPr kumimoji="1" lang="ko-KR" altLang="en-US" sz="1400" dirty="0">
                <a:solidFill>
                  <a:schemeClr val="tx2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이해하기</a:t>
            </a:r>
            <a:endParaRPr kumimoji="1" lang="ko-Kore-KR" altLang="en-US" sz="1400" dirty="0">
              <a:solidFill>
                <a:schemeClr val="tx2">
                  <a:lumMod val="50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0F5EBA0-5381-FC45-99C6-884A588AE7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813" y="1807789"/>
            <a:ext cx="8121600" cy="3744924"/>
          </a:xfrm>
          <a:prstGeom prst="rect">
            <a:avLst/>
          </a:prstGeom>
          <a:ln w="25400">
            <a:solidFill>
              <a:srgbClr val="556078"/>
            </a:solidFill>
          </a:ln>
        </p:spPr>
      </p:pic>
    </p:spTree>
    <p:extLst>
      <p:ext uri="{BB962C8B-B14F-4D97-AF65-F5344CB8AC3E}">
        <p14:creationId xmlns:p14="http://schemas.microsoft.com/office/powerpoint/2010/main" val="842436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226996" y="349380"/>
            <a:ext cx="7618489" cy="877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ore-KR" altLang="en-US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조건문의 </a:t>
            </a:r>
            <a:r>
              <a:rPr kumimoji="1" lang="ko-Kore-KR" altLang="en-US" b="1" dirty="0">
                <a:solidFill>
                  <a:srgbClr val="007E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조건</a:t>
            </a:r>
            <a:r>
              <a:rPr kumimoji="1" lang="en-US" altLang="ko-Kore-KR" dirty="0">
                <a:solidFill>
                  <a:srgbClr val="007E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(Condition)</a:t>
            </a:r>
            <a:r>
              <a:rPr kumimoji="1" lang="ko-KR" altLang="en-US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에는 </a:t>
            </a:r>
            <a:r>
              <a:rPr kumimoji="1" lang="en-US" altLang="ko-KR" b="1" dirty="0">
                <a:solidFill>
                  <a:srgbClr val="007E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True</a:t>
            </a:r>
            <a:r>
              <a:rPr kumimoji="1" lang="en-US" altLang="ko-KR" b="1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kumimoji="1" lang="en-US" altLang="ko-KR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or</a:t>
            </a:r>
            <a:r>
              <a:rPr kumimoji="1" lang="en-US" altLang="ko-KR" b="1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kumimoji="1" lang="en-US" altLang="ko-KR" b="1" dirty="0">
                <a:solidFill>
                  <a:srgbClr val="007E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False</a:t>
            </a:r>
            <a:r>
              <a:rPr kumimoji="1" lang="ko-KR" altLang="en-US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의 논리형 자료</a:t>
            </a:r>
            <a:r>
              <a:rPr kumimoji="1" lang="en-US" altLang="ko-KR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kumimoji="1" lang="ko-KR" altLang="en-US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이외에도 </a:t>
            </a:r>
            <a:br>
              <a:rPr kumimoji="1" lang="en-US" altLang="ko-KR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</a:br>
            <a:r>
              <a:rPr kumimoji="1" lang="ko-KR" altLang="en-US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숫자</a:t>
            </a:r>
            <a:r>
              <a:rPr kumimoji="1" lang="en-US" altLang="ko-KR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kumimoji="1" lang="ko-KR" altLang="en-US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문자열</a:t>
            </a:r>
            <a:r>
              <a:rPr kumimoji="1" lang="en-US" altLang="ko-KR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kumimoji="1" lang="ko-KR" altLang="en-US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리스트 등 다양한 </a:t>
            </a:r>
            <a:r>
              <a:rPr kumimoji="1" lang="ko-KR" altLang="en-US" dirty="0" err="1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자료형을</a:t>
            </a:r>
            <a:r>
              <a:rPr kumimoji="1" lang="ko-KR" altLang="en-US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이용할 수 있습니다</a:t>
            </a:r>
            <a:r>
              <a:rPr kumimoji="1" lang="en-US" altLang="ko-KR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  <a:endParaRPr kumimoji="1" lang="ko-Kore-KR" altLang="en-US" dirty="0">
              <a:solidFill>
                <a:srgbClr val="556078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A682A46-53AC-DC40-962D-B0E410DDD2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0000"/>
          <a:stretch/>
        </p:blipFill>
        <p:spPr>
          <a:xfrm>
            <a:off x="1086217" y="2881268"/>
            <a:ext cx="8121600" cy="1373728"/>
          </a:xfrm>
          <a:prstGeom prst="rect">
            <a:avLst/>
          </a:prstGeom>
          <a:ln w="25400">
            <a:solidFill>
              <a:srgbClr val="556078"/>
            </a:solidFill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FA72838-01EE-CF43-B546-849C5C2484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953"/>
          <a:stretch/>
        </p:blipFill>
        <p:spPr>
          <a:xfrm>
            <a:off x="1086217" y="4778657"/>
            <a:ext cx="8121600" cy="1375020"/>
          </a:xfrm>
          <a:prstGeom prst="rect">
            <a:avLst/>
          </a:prstGeom>
          <a:ln w="25400">
            <a:solidFill>
              <a:srgbClr val="556078"/>
            </a:solidFill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DFE36DA-AFD3-7648-BBCF-40A847E9DD49}"/>
              </a:ext>
            </a:extLst>
          </p:cNvPr>
          <p:cNvSpPr txBox="1"/>
          <p:nvPr/>
        </p:nvSpPr>
        <p:spPr>
          <a:xfrm>
            <a:off x="1086217" y="2357607"/>
            <a:ext cx="1089816" cy="30995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lIns="90000" tIns="46800" rIns="90000" bIns="46800" rtlCol="0" anchor="ctr">
            <a:spAutoFit/>
          </a:bodyPr>
          <a:lstStyle/>
          <a:p>
            <a:pPr algn="ctr"/>
            <a:r>
              <a:rPr kumimoji="1" lang="ko-KR" altLang="en-US" sz="1400" dirty="0">
                <a:solidFill>
                  <a:schemeClr val="tx2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논리형 조건</a:t>
            </a:r>
            <a:endParaRPr kumimoji="1" lang="ko-Kore-KR" altLang="en-US" sz="1400" dirty="0">
              <a:solidFill>
                <a:schemeClr val="tx2">
                  <a:lumMod val="50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43657" y="298386"/>
            <a:ext cx="2315057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ko-KR" altLang="en-US" sz="30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다양한 </a:t>
            </a:r>
            <a:r>
              <a:rPr lang="ko-KR" altLang="en-US" sz="3000" dirty="0" err="1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자료형</a:t>
            </a:r>
            <a:endParaRPr lang="en-US" altLang="ko-KR" sz="3000" dirty="0">
              <a:solidFill>
                <a:schemeClr val="bg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algn="r"/>
            <a:r>
              <a:rPr lang="ko-KR" altLang="en-US" sz="30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활용하기</a:t>
            </a:r>
            <a:endParaRPr lang="en-US" altLang="ko-KR" sz="3000" dirty="0">
              <a:solidFill>
                <a:schemeClr val="bg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314759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9909D26-CDD3-AD41-94FC-1DA2AF5C4DE9}"/>
              </a:ext>
            </a:extLst>
          </p:cNvPr>
          <p:cNvSpPr txBox="1"/>
          <p:nvPr/>
        </p:nvSpPr>
        <p:spPr>
          <a:xfrm>
            <a:off x="1077388" y="327988"/>
            <a:ext cx="1089816" cy="30995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lIns="90000" tIns="46800" rIns="90000" bIns="46800" rtlCol="0" anchor="ctr">
            <a:spAutoFit/>
          </a:bodyPr>
          <a:lstStyle/>
          <a:p>
            <a:pPr algn="ctr"/>
            <a:r>
              <a:rPr kumimoji="1" lang="ko-KR" altLang="en-US" sz="1400" dirty="0" err="1">
                <a:solidFill>
                  <a:schemeClr val="tx2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숫자형</a:t>
            </a:r>
            <a:r>
              <a:rPr kumimoji="1" lang="ko-KR" altLang="en-US" sz="1400" dirty="0">
                <a:solidFill>
                  <a:schemeClr val="tx2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조건</a:t>
            </a:r>
            <a:endParaRPr kumimoji="1" lang="ko-Kore-KR" altLang="en-US" sz="1400" dirty="0">
              <a:solidFill>
                <a:schemeClr val="tx2">
                  <a:lumMod val="50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1A906FE-9CC2-0644-8224-0CEED6130F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8859" y="769027"/>
            <a:ext cx="7516140" cy="1496236"/>
          </a:xfrm>
          <a:prstGeom prst="rect">
            <a:avLst/>
          </a:prstGeom>
          <a:ln w="25400">
            <a:solidFill>
              <a:srgbClr val="556078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242E076-120B-2746-BF83-41A42CC91A79}"/>
              </a:ext>
            </a:extLst>
          </p:cNvPr>
          <p:cNvSpPr txBox="1"/>
          <p:nvPr/>
        </p:nvSpPr>
        <p:spPr>
          <a:xfrm>
            <a:off x="1077388" y="2476483"/>
            <a:ext cx="1089816" cy="30995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lIns="90000" tIns="46800" rIns="90000" bIns="46800" rtlCol="0" anchor="ctr">
            <a:spAutoFit/>
          </a:bodyPr>
          <a:lstStyle/>
          <a:p>
            <a:pPr algn="ctr"/>
            <a:r>
              <a:rPr kumimoji="1" lang="ko-KR" altLang="en-US" sz="1400" dirty="0">
                <a:solidFill>
                  <a:schemeClr val="tx2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문자열 조건</a:t>
            </a:r>
            <a:endParaRPr kumimoji="1" lang="ko-Kore-KR" altLang="en-US" sz="1400" dirty="0">
              <a:solidFill>
                <a:schemeClr val="tx2">
                  <a:lumMod val="50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8B22AA0-2E69-B948-B5EA-09477BE036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859" y="2890931"/>
            <a:ext cx="7516140" cy="1233993"/>
          </a:xfrm>
          <a:prstGeom prst="rect">
            <a:avLst/>
          </a:prstGeom>
          <a:ln w="25400">
            <a:solidFill>
              <a:srgbClr val="556078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280FB67-55C8-D046-B3F4-294B7BAEC4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8859" y="4765573"/>
            <a:ext cx="7516140" cy="1700579"/>
          </a:xfrm>
          <a:prstGeom prst="rect">
            <a:avLst/>
          </a:prstGeom>
          <a:ln w="25400">
            <a:solidFill>
              <a:srgbClr val="556078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89AF4CB-B8E3-1A42-B47A-C6EE211C5E0B}"/>
              </a:ext>
            </a:extLst>
          </p:cNvPr>
          <p:cNvSpPr txBox="1"/>
          <p:nvPr/>
        </p:nvSpPr>
        <p:spPr>
          <a:xfrm>
            <a:off x="1077387" y="4333626"/>
            <a:ext cx="1663025" cy="30995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lIns="90000" tIns="46800" rIns="90000" bIns="46800" rtlCol="0" anchor="ctr">
            <a:spAutoFit/>
          </a:bodyPr>
          <a:lstStyle/>
          <a:p>
            <a:pPr algn="ctr"/>
            <a:r>
              <a:rPr kumimoji="1" lang="ko-KR" altLang="en-US" sz="1400" dirty="0">
                <a:solidFill>
                  <a:schemeClr val="tx2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컨테이너 자료 조건</a:t>
            </a:r>
            <a:endParaRPr kumimoji="1" lang="ko-Kore-KR" altLang="en-US" sz="1400" dirty="0">
              <a:solidFill>
                <a:schemeClr val="tx2">
                  <a:lumMod val="50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513705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kumimoji="1" sz="1400" dirty="0" smtClean="0">
            <a:latin typeface="S-Core Dream 4 Regular" panose="020B0203030302020204" pitchFamily="34" charset="-127"/>
            <a:ea typeface="S-Core Dream 4 Regular" panose="020B0203030302020204" pitchFamily="34" charset="-12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8914</TotalTime>
  <Words>742</Words>
  <Application>Microsoft Office PowerPoint</Application>
  <PresentationFormat>와이드스크린</PresentationFormat>
  <Paragraphs>118</Paragraphs>
  <Slides>30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43" baseType="lpstr">
      <vt:lpstr>Courier</vt:lpstr>
      <vt:lpstr>S-Core Dream 4 Regular</vt:lpstr>
      <vt:lpstr>S-Core Dream 6 Bold</vt:lpstr>
      <vt:lpstr>S-Core Dream 7 ExtraBold</vt:lpstr>
      <vt:lpstr>경기천년제목 Bold</vt:lpstr>
      <vt:lpstr>경기천년제목 Medium</vt:lpstr>
      <vt:lpstr>에스코어 드림 3 Light</vt:lpstr>
      <vt:lpstr>에스코어 드림 5 Medium</vt:lpstr>
      <vt:lpstr>에스코어 드림 7 ExtraBold</vt:lpstr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Choi SeonYoul</dc:creator>
  <cp:lastModifiedBy>박태현</cp:lastModifiedBy>
  <cp:revision>204</cp:revision>
  <dcterms:created xsi:type="dcterms:W3CDTF">2020-07-01T13:16:47Z</dcterms:created>
  <dcterms:modified xsi:type="dcterms:W3CDTF">2020-12-30T00:15:06Z</dcterms:modified>
</cp:coreProperties>
</file>